
<file path=[Content_Types].xml><?xml version="1.0" encoding="utf-8"?>
<Types xmlns="http://schemas.openxmlformats.org/package/2006/content-types">
  <Default Extension="ico" ContentType="image/x-icon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8" r:id="rId2"/>
    <p:sldId id="299" r:id="rId3"/>
    <p:sldId id="305" r:id="rId4"/>
    <p:sldId id="303" r:id="rId5"/>
    <p:sldId id="301" r:id="rId6"/>
    <p:sldId id="304" r:id="rId7"/>
    <p:sldId id="309" r:id="rId8"/>
    <p:sldId id="306" r:id="rId9"/>
    <p:sldId id="302" r:id="rId10"/>
    <p:sldId id="308" r:id="rId11"/>
    <p:sldId id="307" r:id="rId12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31AB"/>
    <a:srgbClr val="C6AE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15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93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013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76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25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>
                    <a:tint val="82000"/>
                  </a:schemeClr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82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82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70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964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0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97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354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57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966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67A8E7-1EE1-49F7-A207-B4B55EFB1A41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69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ico"/><Relationship Id="rId5" Type="http://schemas.microsoft.com/office/2007/relationships/hdphoto" Target="../media/hdphoto10.wdp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ico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ico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ico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ico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ico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ico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ico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ico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ico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3F97CBE-E4BC-451B-8C3A-C1CE6006B557}"/>
              </a:ext>
            </a:extLst>
          </p:cNvPr>
          <p:cNvSpPr/>
          <p:nvPr/>
        </p:nvSpPr>
        <p:spPr>
          <a:xfrm>
            <a:off x="-67010" y="217150"/>
            <a:ext cx="10058400" cy="100908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softEdge rad="101600"/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CCB88C-4CF5-4D22-8871-C7098F67AC28}"/>
              </a:ext>
            </a:extLst>
          </p:cNvPr>
          <p:cNvSpPr txBox="1"/>
          <p:nvPr/>
        </p:nvSpPr>
        <p:spPr>
          <a:xfrm>
            <a:off x="0" y="152796"/>
            <a:ext cx="10058400" cy="1015663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V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w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e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A02B93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ED7D31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m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C0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p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196B24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e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A02B93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h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0F9ED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e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n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0070C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s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E97132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i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A02B93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92D05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n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</a:t>
            </a:r>
            <a:endParaRPr kumimoji="0" lang="en-US" sz="6000" b="0" i="0" u="none" strike="noStrike" kern="1200" cap="none" spc="0" normalizeH="0" baseline="0" noProof="0" dirty="0">
              <a:ln w="28575">
                <a:solidFill>
                  <a:sysClr val="windowText" lastClr="000000"/>
                </a:solidFill>
              </a:ln>
              <a:solidFill>
                <a:srgbClr val="FFC000">
                  <a:lumMod val="75000"/>
                </a:srgb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67D091-F865-43D2-938E-E8C9A5E932FD}"/>
              </a:ext>
            </a:extLst>
          </p:cNvPr>
          <p:cNvSpPr txBox="1"/>
          <p:nvPr/>
        </p:nvSpPr>
        <p:spPr>
          <a:xfrm>
            <a:off x="0" y="1161876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Workbook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60A18A-56A0-48F9-9FE6-319E89AF3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02" y="2177540"/>
            <a:ext cx="1916364" cy="24869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42A5A9-8943-4C3F-89E6-534F71772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7387" y="2177539"/>
            <a:ext cx="2087696" cy="248696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18C30F1-778B-4EFF-BA19-256ECE3E9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6210" y="2241894"/>
            <a:ext cx="1985979" cy="242261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E517690-AA84-43C4-9084-09B58E5CF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2189" y="4686916"/>
            <a:ext cx="2000939" cy="242261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8109D93-0DF5-4F16-A825-278B804F17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4365" y="4680711"/>
            <a:ext cx="1985979" cy="242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816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7FD464D-4E74-45BC-90CC-D55DA0F76B9B}"/>
              </a:ext>
            </a:extLst>
          </p:cNvPr>
          <p:cNvGrpSpPr/>
          <p:nvPr/>
        </p:nvGrpSpPr>
        <p:grpSpPr>
          <a:xfrm>
            <a:off x="1626433" y="6235907"/>
            <a:ext cx="6805534" cy="929390"/>
            <a:chOff x="1633929" y="6235907"/>
            <a:chExt cx="6805534" cy="929390"/>
          </a:xfrm>
          <a:solidFill>
            <a:schemeClr val="bg1"/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2B268A0-401E-4FCF-BA74-FA5E4D22BC53}"/>
                </a:ext>
              </a:extLst>
            </p:cNvPr>
            <p:cNvSpPr/>
            <p:nvPr/>
          </p:nvSpPr>
          <p:spPr>
            <a:xfrm>
              <a:off x="1633929" y="6235907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85DE7FD-56C1-457A-99C0-E6C5CAFF0570}"/>
                </a:ext>
              </a:extLst>
            </p:cNvPr>
            <p:cNvSpPr/>
            <p:nvPr/>
          </p:nvSpPr>
          <p:spPr>
            <a:xfrm>
              <a:off x="3102965" y="6235907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e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AA864F4-697D-4B58-AF7A-DE316BF23046}"/>
                </a:ext>
              </a:extLst>
            </p:cNvPr>
            <p:cNvSpPr/>
            <p:nvPr/>
          </p:nvSpPr>
          <p:spPr>
            <a:xfrm>
              <a:off x="4572001" y="6235907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 err="1">
                  <a:solidFill>
                    <a:schemeClr val="tx1"/>
                  </a:solidFill>
                  <a:latin typeface="Arial Black" panose="020B0A04020102020204" pitchFamily="34" charset="0"/>
                </a:rPr>
                <a:t>i</a:t>
              </a:r>
              <a:endParaRPr lang="en-US" sz="5400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41EEF76-8CCB-4B46-B279-128C27DC95CE}"/>
                </a:ext>
              </a:extLst>
            </p:cNvPr>
            <p:cNvSpPr/>
            <p:nvPr/>
          </p:nvSpPr>
          <p:spPr>
            <a:xfrm>
              <a:off x="6041037" y="6235907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o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798CE12-74A6-47B5-B4D2-112BF065A756}"/>
                </a:ext>
              </a:extLst>
            </p:cNvPr>
            <p:cNvSpPr/>
            <p:nvPr/>
          </p:nvSpPr>
          <p:spPr>
            <a:xfrm>
              <a:off x="7510073" y="6235907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u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4B8666-1100-47CA-9035-B39B74CD521D}"/>
              </a:ext>
            </a:extLst>
          </p:cNvPr>
          <p:cNvGrpSpPr/>
          <p:nvPr/>
        </p:nvGrpSpPr>
        <p:grpSpPr>
          <a:xfrm>
            <a:off x="3095469" y="4557010"/>
            <a:ext cx="3867462" cy="929390"/>
            <a:chOff x="3117954" y="3421505"/>
            <a:chExt cx="3867462" cy="929390"/>
          </a:xfrm>
          <a:solidFill>
            <a:schemeClr val="bg1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7D2BAB-CA28-4AB5-80A4-A54EAC77CBEA}"/>
                </a:ext>
              </a:extLst>
            </p:cNvPr>
            <p:cNvSpPr/>
            <p:nvPr/>
          </p:nvSpPr>
          <p:spPr>
            <a:xfrm>
              <a:off x="3117954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C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D33B961-13A8-4DEF-82E6-FD734EDF791F}"/>
                </a:ext>
              </a:extLst>
            </p:cNvPr>
            <p:cNvSpPr/>
            <p:nvPr/>
          </p:nvSpPr>
          <p:spPr>
            <a:xfrm>
              <a:off x="4586990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b="1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6D2840A-49FC-4CEC-9139-8D8720E1FA7A}"/>
                </a:ext>
              </a:extLst>
            </p:cNvPr>
            <p:cNvSpPr/>
            <p:nvPr/>
          </p:nvSpPr>
          <p:spPr>
            <a:xfrm>
              <a:off x="6056026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b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A076BAE-0253-4B32-B404-7631199E4D51}"/>
              </a:ext>
            </a:extLst>
          </p:cNvPr>
          <p:cNvSpPr txBox="1"/>
          <p:nvPr/>
        </p:nvSpPr>
        <p:spPr>
          <a:xfrm rot="19181013">
            <a:off x="2931275" y="5315481"/>
            <a:ext cx="3987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>
                    <a:alpha val="15000"/>
                  </a:srgbClr>
                </a:solidFill>
                <a:latin typeface="Calibri" panose="020F0502020204030204"/>
              </a:rPr>
              <a:t>C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  <a:latin typeface="Calibri" panose="020F0502020204030204"/>
              </a:rPr>
              <a:t>o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  <a:latin typeface="Calibri" panose="020F0502020204030204"/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  <a:latin typeface="Calibri" panose="020F0502020204030204"/>
              </a:rPr>
              <a:t>o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  <a:latin typeface="Calibri" panose="020F0502020204030204"/>
              </a:rPr>
              <a:t>r</a:t>
            </a:r>
            <a:r>
              <a:rPr lang="en-US" sz="5400" b="1" dirty="0">
                <a:solidFill>
                  <a:prstClr val="black">
                    <a:alpha val="15000"/>
                  </a:prstClr>
                </a:solidFill>
                <a:latin typeface="Calibri" panose="020F0502020204030204"/>
              </a:rPr>
              <a:t> </a:t>
            </a:r>
            <a:r>
              <a:rPr lang="en-US" sz="5400" b="1" dirty="0">
                <a:solidFill>
                  <a:srgbClr val="FF0000">
                    <a:alpha val="15000"/>
                  </a:srgbClr>
                </a:solidFill>
                <a:latin typeface="Calibri" panose="020F0502020204030204"/>
              </a:rPr>
              <a:t>S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  <a:latin typeface="Calibri" panose="020F0502020204030204"/>
              </a:rPr>
              <a:t>p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  <a:latin typeface="Calibri" panose="020F0502020204030204"/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  <a:latin typeface="Calibri" panose="020F0502020204030204"/>
              </a:rPr>
              <a:t>a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  <a:latin typeface="Calibri" panose="020F0502020204030204"/>
              </a:rPr>
              <a:t>s</a:t>
            </a:r>
            <a:r>
              <a:rPr lang="en-US" sz="5400" b="1" dirty="0">
                <a:solidFill>
                  <a:srgbClr val="ED7D31">
                    <a:lumMod val="60000"/>
                    <a:lumOff val="40000"/>
                    <a:alpha val="15000"/>
                  </a:srgbClr>
                </a:solidFill>
                <a:latin typeface="Calibri" panose="020F0502020204030204"/>
              </a:rPr>
              <a:t>h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912F0C-4CBE-4161-B626-03E6DCB32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75" b="91125" l="10000" r="90000">
                        <a14:foregroundMark x1="61125" y1="91125" x2="61125" y2="91125"/>
                        <a14:foregroundMark x1="40375" y1="91125" x2="40375" y2="91125"/>
                        <a14:foregroundMark x1="47500" y1="9875" x2="47500" y2="9875"/>
                        <a14:foregroundMark x1="39875" y1="11375" x2="39875" y2="11375"/>
                        <a14:backgroundMark x1="24000" y1="95000" x2="16875" y2="84875"/>
                        <a14:backgroundMark x1="52500" y1="94750" x2="49500" y2="89000"/>
                        <a14:backgroundMark x1="68625" y1="94125" x2="81125" y2="85500"/>
                        <a14:backgroundMark x1="27625" y1="20375" x2="27625" y2="20375"/>
                        <a14:backgroundMark x1="18125" y1="44500" x2="18125" y2="44500"/>
                        <a14:backgroundMark x1="47875" y1="13750" x2="47875" y2="13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4505" y="2010084"/>
            <a:ext cx="870640" cy="8706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BD9AD7D-AB84-4F89-9AF8-1CA714A311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1875" l="10000" r="90000">
                        <a14:foregroundMark x1="54878" y1="90628" x2="57611" y2="90732"/>
                        <a14:foregroundMark x1="58375" y1="91500" x2="58375" y2="91500"/>
                        <a14:backgroundMark x1="44000" y1="91875" x2="47875" y2="85875"/>
                        <a14:backgroundMark x1="28375" y1="82500" x2="22125" y2="78125"/>
                        <a14:backgroundMark x1="77375" y1="91875" x2="79375" y2="80750"/>
                        <a14:backgroundMark x1="79375" y1="80750" x2="80250" y2="79375"/>
                        <a14:backgroundMark x1="64375" y1="80000" x2="64375" y2="80000"/>
                        <a14:backgroundMark x1="64375" y1="81000" x2="64375" y2="81000"/>
                        <a14:backgroundMark x1="65875" y1="89375" x2="65875" y2="89375"/>
                        <a14:backgroundMark x1="64875" y1="77125" x2="64875" y2="77125"/>
                        <a14:backgroundMark x1="64500" y1="76250" x2="64500" y2="76250"/>
                        <a14:backgroundMark x1="66250" y1="89000" x2="65625" y2="89000"/>
                        <a14:backgroundMark x1="65875" y1="89000" x2="70250" y2="89000"/>
                        <a14:backgroundMark x1="65000" y1="89000" x2="65000" y2="89000"/>
                        <a14:backgroundMark x1="51500" y1="84375" x2="51500" y2="84375"/>
                        <a14:backgroundMark x1="36000" y1="91750" x2="36000" y2="91750"/>
                        <a14:backgroundMark x1="35750" y1="91500" x2="35750" y2="91500"/>
                        <a14:backgroundMark x1="34750" y1="91500" x2="34750" y2="91500"/>
                        <a14:backgroundMark x1="33625" y1="91875" x2="33625" y2="91875"/>
                        <a14:backgroundMark x1="30125" y1="91250" x2="30125" y2="91250"/>
                        <a14:backgroundMark x1="28750" y1="91500" x2="28750" y2="91500"/>
                        <a14:backgroundMark x1="26375" y1="90500" x2="26375" y2="90500"/>
                        <a14:backgroundMark x1="29875" y1="91375" x2="29875" y2="91250"/>
                        <a14:backgroundMark x1="32500" y1="91875" x2="32500" y2="91875"/>
                        <a14:backgroundMark x1="34375" y1="91500" x2="34375" y2="91500"/>
                        <a14:backgroundMark x1="34625" y1="91875" x2="30250" y2="92000"/>
                        <a14:backgroundMark x1="27250" y1="91250" x2="23125" y2="88875"/>
                        <a14:backgroundMark x1="50500" y1="91875" x2="61750" y2="93625"/>
                        <a14:backgroundMark x1="61750" y1="93625" x2="63500" y2="92250"/>
                        <a14:backgroundMark x1="62375" y1="92000" x2="54000" y2="93125"/>
                        <a14:backgroundMark x1="52250" y1="91500" x2="52250" y2="91500"/>
                        <a14:backgroundMark x1="61500" y1="91750" x2="61500" y2="91750"/>
                        <a14:backgroundMark x1="63625" y1="90625" x2="63625" y2="90625"/>
                        <a14:backgroundMark x1="63250" y1="90625" x2="63250" y2="90625"/>
                        <a14:backgroundMark x1="60250" y1="91875" x2="60250" y2="91875"/>
                        <a14:backgroundMark x1="52375" y1="92000" x2="52375" y2="92000"/>
                        <a14:backgroundMark x1="52250" y1="92125" x2="52125" y2="921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1745" y="-52466"/>
            <a:ext cx="4854910" cy="48549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6BC0A7-7749-4BAB-8FDD-66E5D55885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85" y="69040"/>
            <a:ext cx="2646295" cy="15626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09A9A92-5658-43EC-9BF1-A67AD3F0BBC0}"/>
              </a:ext>
            </a:extLst>
          </p:cNvPr>
          <p:cNvSpPr txBox="1"/>
          <p:nvPr/>
        </p:nvSpPr>
        <p:spPr>
          <a:xfrm>
            <a:off x="235829" y="1527738"/>
            <a:ext cx="299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2899641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3DAD5A8-CAD9-44EE-B05A-9E7A322EC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2875" l="8500" r="90000">
                        <a14:foregroundMark x1="49500" y1="92875" x2="49500" y2="92875"/>
                        <a14:foregroundMark x1="8500" y1="61250" x2="8500" y2="61250"/>
                        <a14:backgroundMark x1="51875" y1="91750" x2="51875" y2="91750"/>
                        <a14:backgroundMark x1="51125" y1="91750" x2="51125" y2="91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8611" y="-369303"/>
            <a:ext cx="5011249" cy="501124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7FD464D-4E74-45BC-90CC-D55DA0F76B9B}"/>
              </a:ext>
            </a:extLst>
          </p:cNvPr>
          <p:cNvGrpSpPr/>
          <p:nvPr/>
        </p:nvGrpSpPr>
        <p:grpSpPr>
          <a:xfrm>
            <a:off x="1626433" y="6235907"/>
            <a:ext cx="6805534" cy="929390"/>
            <a:chOff x="1633929" y="6235907"/>
            <a:chExt cx="6805534" cy="929390"/>
          </a:xfrm>
          <a:solidFill>
            <a:schemeClr val="bg1"/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2B268A0-401E-4FCF-BA74-FA5E4D22BC53}"/>
                </a:ext>
              </a:extLst>
            </p:cNvPr>
            <p:cNvSpPr/>
            <p:nvPr/>
          </p:nvSpPr>
          <p:spPr>
            <a:xfrm>
              <a:off x="1633929" y="6235907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85DE7FD-56C1-457A-99C0-E6C5CAFF0570}"/>
                </a:ext>
              </a:extLst>
            </p:cNvPr>
            <p:cNvSpPr/>
            <p:nvPr/>
          </p:nvSpPr>
          <p:spPr>
            <a:xfrm>
              <a:off x="3102965" y="6235907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e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AA864F4-697D-4B58-AF7A-DE316BF23046}"/>
                </a:ext>
              </a:extLst>
            </p:cNvPr>
            <p:cNvSpPr/>
            <p:nvPr/>
          </p:nvSpPr>
          <p:spPr>
            <a:xfrm>
              <a:off x="4572001" y="6235907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 err="1">
                  <a:solidFill>
                    <a:schemeClr val="tx1"/>
                  </a:solidFill>
                  <a:latin typeface="Arial Black" panose="020B0A04020102020204" pitchFamily="34" charset="0"/>
                </a:rPr>
                <a:t>i</a:t>
              </a:r>
              <a:endParaRPr lang="en-US" sz="5400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41EEF76-8CCB-4B46-B279-128C27DC95CE}"/>
                </a:ext>
              </a:extLst>
            </p:cNvPr>
            <p:cNvSpPr/>
            <p:nvPr/>
          </p:nvSpPr>
          <p:spPr>
            <a:xfrm>
              <a:off x="6041037" y="6235907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o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798CE12-74A6-47B5-B4D2-112BF065A756}"/>
                </a:ext>
              </a:extLst>
            </p:cNvPr>
            <p:cNvSpPr/>
            <p:nvPr/>
          </p:nvSpPr>
          <p:spPr>
            <a:xfrm>
              <a:off x="7510073" y="6235907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u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4B8666-1100-47CA-9035-B39B74CD521D}"/>
              </a:ext>
            </a:extLst>
          </p:cNvPr>
          <p:cNvGrpSpPr/>
          <p:nvPr/>
        </p:nvGrpSpPr>
        <p:grpSpPr>
          <a:xfrm>
            <a:off x="3095469" y="4557010"/>
            <a:ext cx="3867462" cy="929390"/>
            <a:chOff x="3117954" y="3421505"/>
            <a:chExt cx="3867462" cy="929390"/>
          </a:xfrm>
          <a:solidFill>
            <a:schemeClr val="bg1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7D2BAB-CA28-4AB5-80A4-A54EAC77CBEA}"/>
                </a:ext>
              </a:extLst>
            </p:cNvPr>
            <p:cNvSpPr/>
            <p:nvPr/>
          </p:nvSpPr>
          <p:spPr>
            <a:xfrm>
              <a:off x="3117954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D33B961-13A8-4DEF-82E6-FD734EDF791F}"/>
                </a:ext>
              </a:extLst>
            </p:cNvPr>
            <p:cNvSpPr/>
            <p:nvPr/>
          </p:nvSpPr>
          <p:spPr>
            <a:xfrm>
              <a:off x="4586990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b="1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6D2840A-49FC-4CEC-9139-8D8720E1FA7A}"/>
                </a:ext>
              </a:extLst>
            </p:cNvPr>
            <p:cNvSpPr/>
            <p:nvPr/>
          </p:nvSpPr>
          <p:spPr>
            <a:xfrm>
              <a:off x="6056026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m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A076BAE-0253-4B32-B404-7631199E4D51}"/>
              </a:ext>
            </a:extLst>
          </p:cNvPr>
          <p:cNvSpPr txBox="1"/>
          <p:nvPr/>
        </p:nvSpPr>
        <p:spPr>
          <a:xfrm rot="19181013">
            <a:off x="2931275" y="5315481"/>
            <a:ext cx="3987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>
                    <a:alpha val="15000"/>
                  </a:srgbClr>
                </a:solidFill>
                <a:latin typeface="Calibri" panose="020F0502020204030204"/>
              </a:rPr>
              <a:t>C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  <a:latin typeface="Calibri" panose="020F0502020204030204"/>
              </a:rPr>
              <a:t>o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  <a:latin typeface="Calibri" panose="020F0502020204030204"/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  <a:latin typeface="Calibri" panose="020F0502020204030204"/>
              </a:rPr>
              <a:t>o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  <a:latin typeface="Calibri" panose="020F0502020204030204"/>
              </a:rPr>
              <a:t>r</a:t>
            </a:r>
            <a:r>
              <a:rPr lang="en-US" sz="5400" b="1" dirty="0">
                <a:solidFill>
                  <a:prstClr val="black">
                    <a:alpha val="15000"/>
                  </a:prstClr>
                </a:solidFill>
                <a:latin typeface="Calibri" panose="020F0502020204030204"/>
              </a:rPr>
              <a:t> </a:t>
            </a:r>
            <a:r>
              <a:rPr lang="en-US" sz="5400" b="1" dirty="0">
                <a:solidFill>
                  <a:srgbClr val="FF0000">
                    <a:alpha val="15000"/>
                  </a:srgbClr>
                </a:solidFill>
                <a:latin typeface="Calibri" panose="020F0502020204030204"/>
              </a:rPr>
              <a:t>S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  <a:latin typeface="Calibri" panose="020F0502020204030204"/>
              </a:rPr>
              <a:t>p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  <a:latin typeface="Calibri" panose="020F0502020204030204"/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  <a:latin typeface="Calibri" panose="020F0502020204030204"/>
              </a:rPr>
              <a:t>a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  <a:latin typeface="Calibri" panose="020F0502020204030204"/>
              </a:rPr>
              <a:t>s</a:t>
            </a:r>
            <a:r>
              <a:rPr lang="en-US" sz="5400" b="1" dirty="0">
                <a:solidFill>
                  <a:srgbClr val="ED7D31">
                    <a:lumMod val="60000"/>
                    <a:lumOff val="40000"/>
                    <a:alpha val="15000"/>
                  </a:srgbClr>
                </a:solidFill>
                <a:latin typeface="Calibri" panose="020F0502020204030204"/>
              </a:rPr>
              <a:t>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14D2F8-C5C4-449F-9C03-8BD1A8DD1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94740" y="1447800"/>
            <a:ext cx="1793369" cy="17933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53B749-6358-42C4-9016-4D10ECA7AA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85" y="69040"/>
            <a:ext cx="2646295" cy="156263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B743D39-E9A7-4A5F-9EE3-3019BDEC20D3}"/>
              </a:ext>
            </a:extLst>
          </p:cNvPr>
          <p:cNvSpPr txBox="1"/>
          <p:nvPr/>
        </p:nvSpPr>
        <p:spPr>
          <a:xfrm>
            <a:off x="235829" y="1527738"/>
            <a:ext cx="299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2592001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7FD464D-4E74-45BC-90CC-D55DA0F76B9B}"/>
              </a:ext>
            </a:extLst>
          </p:cNvPr>
          <p:cNvGrpSpPr/>
          <p:nvPr/>
        </p:nvGrpSpPr>
        <p:grpSpPr>
          <a:xfrm>
            <a:off x="1626433" y="6235907"/>
            <a:ext cx="6805534" cy="929390"/>
            <a:chOff x="1633929" y="6235907"/>
            <a:chExt cx="6805534" cy="929390"/>
          </a:xfrm>
          <a:solidFill>
            <a:schemeClr val="bg1"/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2B268A0-401E-4FCF-BA74-FA5E4D22BC53}"/>
                </a:ext>
              </a:extLst>
            </p:cNvPr>
            <p:cNvSpPr/>
            <p:nvPr/>
          </p:nvSpPr>
          <p:spPr>
            <a:xfrm>
              <a:off x="1633929" y="6235907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85DE7FD-56C1-457A-99C0-E6C5CAFF0570}"/>
                </a:ext>
              </a:extLst>
            </p:cNvPr>
            <p:cNvSpPr/>
            <p:nvPr/>
          </p:nvSpPr>
          <p:spPr>
            <a:xfrm>
              <a:off x="3102965" y="6235907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e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AA864F4-697D-4B58-AF7A-DE316BF23046}"/>
                </a:ext>
              </a:extLst>
            </p:cNvPr>
            <p:cNvSpPr/>
            <p:nvPr/>
          </p:nvSpPr>
          <p:spPr>
            <a:xfrm>
              <a:off x="4572001" y="6235907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 err="1">
                  <a:solidFill>
                    <a:schemeClr val="tx1"/>
                  </a:solidFill>
                  <a:latin typeface="Arial Black" panose="020B0A04020102020204" pitchFamily="34" charset="0"/>
                </a:rPr>
                <a:t>i</a:t>
              </a:r>
              <a:endParaRPr lang="en-US" sz="5400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41EEF76-8CCB-4B46-B279-128C27DC95CE}"/>
                </a:ext>
              </a:extLst>
            </p:cNvPr>
            <p:cNvSpPr/>
            <p:nvPr/>
          </p:nvSpPr>
          <p:spPr>
            <a:xfrm>
              <a:off x="6041037" y="6235907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o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798CE12-74A6-47B5-B4D2-112BF065A756}"/>
                </a:ext>
              </a:extLst>
            </p:cNvPr>
            <p:cNvSpPr/>
            <p:nvPr/>
          </p:nvSpPr>
          <p:spPr>
            <a:xfrm>
              <a:off x="7510073" y="6235907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u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4B8666-1100-47CA-9035-B39B74CD521D}"/>
              </a:ext>
            </a:extLst>
          </p:cNvPr>
          <p:cNvGrpSpPr/>
          <p:nvPr/>
        </p:nvGrpSpPr>
        <p:grpSpPr>
          <a:xfrm>
            <a:off x="3095469" y="4557010"/>
            <a:ext cx="3867462" cy="929390"/>
            <a:chOff x="3117954" y="3421505"/>
            <a:chExt cx="3867462" cy="929390"/>
          </a:xfrm>
          <a:solidFill>
            <a:schemeClr val="bg1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7D2BAB-CA28-4AB5-80A4-A54EAC77CBEA}"/>
                </a:ext>
              </a:extLst>
            </p:cNvPr>
            <p:cNvSpPr/>
            <p:nvPr/>
          </p:nvSpPr>
          <p:spPr>
            <a:xfrm>
              <a:off x="3117954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C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D33B961-13A8-4DEF-82E6-FD734EDF791F}"/>
                </a:ext>
              </a:extLst>
            </p:cNvPr>
            <p:cNvSpPr/>
            <p:nvPr/>
          </p:nvSpPr>
          <p:spPr>
            <a:xfrm>
              <a:off x="4586990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b="1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6D2840A-49FC-4CEC-9139-8D8720E1FA7A}"/>
                </a:ext>
              </a:extLst>
            </p:cNvPr>
            <p:cNvSpPr/>
            <p:nvPr/>
          </p:nvSpPr>
          <p:spPr>
            <a:xfrm>
              <a:off x="6056026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t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3321563-362E-4784-A04F-61BD38393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375" b="98000" l="8750" r="90000">
                        <a14:foregroundMark x1="80625" y1="8125" x2="80625" y2="8125"/>
                        <a14:foregroundMark x1="20500" y1="8750" x2="20500" y2="8750"/>
                        <a14:foregroundMark x1="17625" y1="7500" x2="17625" y2="7500"/>
                        <a14:foregroundMark x1="41625" y1="91750" x2="41625" y2="91750"/>
                        <a14:foregroundMark x1="33625" y1="95125" x2="33625" y2="95125"/>
                        <a14:foregroundMark x1="44375" y1="97000" x2="44375" y2="97000"/>
                        <a14:foregroundMark x1="8750" y1="54875" x2="8750" y2="54875"/>
                        <a14:foregroundMark x1="55500" y1="97500" x2="55500" y2="97500"/>
                        <a14:foregroundMark x1="72375" y1="29000" x2="81000" y2="14625"/>
                        <a14:foregroundMark x1="38625" y1="41375" x2="46625" y2="51875"/>
                        <a14:foregroundMark x1="46625" y1="51875" x2="63250" y2="45125"/>
                        <a14:foregroundMark x1="63250" y1="45125" x2="65250" y2="40375"/>
                        <a14:foregroundMark x1="83625" y1="7375" x2="83625" y2="7375"/>
                        <a14:foregroundMark x1="43250" y1="98000" x2="43250" y2="98000"/>
                        <a14:foregroundMark x1="54625" y1="97875" x2="54625" y2="97875"/>
                        <a14:backgroundMark x1="26875" y1="91375" x2="26875" y2="91375"/>
                        <a14:backgroundMark x1="71125" y1="91750" x2="71125" y2="91750"/>
                        <a14:backgroundMark x1="68125" y1="92375" x2="68125" y2="923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27348" y="353306"/>
            <a:ext cx="4203704" cy="42037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A076BAE-0253-4B32-B404-7631199E4D51}"/>
              </a:ext>
            </a:extLst>
          </p:cNvPr>
          <p:cNvSpPr txBox="1"/>
          <p:nvPr/>
        </p:nvSpPr>
        <p:spPr>
          <a:xfrm rot="19181013">
            <a:off x="2931275" y="5315481"/>
            <a:ext cx="3987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>
                    <a:alpha val="15000"/>
                  </a:srgbClr>
                </a:solidFill>
                <a:latin typeface="Calibri" panose="020F0502020204030204"/>
              </a:rPr>
              <a:t>C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  <a:latin typeface="Calibri" panose="020F0502020204030204"/>
              </a:rPr>
              <a:t>o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  <a:latin typeface="Calibri" panose="020F0502020204030204"/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  <a:latin typeface="Calibri" panose="020F0502020204030204"/>
              </a:rPr>
              <a:t>o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  <a:latin typeface="Calibri" panose="020F0502020204030204"/>
              </a:rPr>
              <a:t>r</a:t>
            </a:r>
            <a:r>
              <a:rPr lang="en-US" sz="5400" b="1" dirty="0">
                <a:solidFill>
                  <a:prstClr val="black">
                    <a:alpha val="15000"/>
                  </a:prstClr>
                </a:solidFill>
                <a:latin typeface="Calibri" panose="020F0502020204030204"/>
              </a:rPr>
              <a:t> </a:t>
            </a:r>
            <a:r>
              <a:rPr lang="en-US" sz="5400" b="1" dirty="0">
                <a:solidFill>
                  <a:srgbClr val="FF0000">
                    <a:alpha val="15000"/>
                  </a:srgbClr>
                </a:solidFill>
                <a:latin typeface="Calibri" panose="020F0502020204030204"/>
              </a:rPr>
              <a:t>S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  <a:latin typeface="Calibri" panose="020F0502020204030204"/>
              </a:rPr>
              <a:t>p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  <a:latin typeface="Calibri" panose="020F0502020204030204"/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  <a:latin typeface="Calibri" panose="020F0502020204030204"/>
              </a:rPr>
              <a:t>a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  <a:latin typeface="Calibri" panose="020F0502020204030204"/>
              </a:rPr>
              <a:t>s</a:t>
            </a:r>
            <a:r>
              <a:rPr lang="en-US" sz="5400" b="1" dirty="0">
                <a:solidFill>
                  <a:srgbClr val="ED7D31">
                    <a:lumMod val="60000"/>
                    <a:lumOff val="40000"/>
                    <a:alpha val="15000"/>
                  </a:srgbClr>
                </a:solidFill>
                <a:latin typeface="Calibri" panose="020F0502020204030204"/>
              </a:rPr>
              <a:t>h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8BD3341-844A-43D0-8CDF-02FD5E4514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85" y="69040"/>
            <a:ext cx="2646295" cy="15626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B52D035-7131-4F94-8C11-53693591C7E6}"/>
              </a:ext>
            </a:extLst>
          </p:cNvPr>
          <p:cNvSpPr txBox="1"/>
          <p:nvPr/>
        </p:nvSpPr>
        <p:spPr>
          <a:xfrm>
            <a:off x="235829" y="1527738"/>
            <a:ext cx="299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2013672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7FD464D-4E74-45BC-90CC-D55DA0F76B9B}"/>
              </a:ext>
            </a:extLst>
          </p:cNvPr>
          <p:cNvGrpSpPr/>
          <p:nvPr/>
        </p:nvGrpSpPr>
        <p:grpSpPr>
          <a:xfrm>
            <a:off x="1626433" y="6235907"/>
            <a:ext cx="6805534" cy="929390"/>
            <a:chOff x="1633929" y="6235907"/>
            <a:chExt cx="6805534" cy="929390"/>
          </a:xfrm>
          <a:solidFill>
            <a:schemeClr val="bg1"/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2B268A0-401E-4FCF-BA74-FA5E4D22BC53}"/>
                </a:ext>
              </a:extLst>
            </p:cNvPr>
            <p:cNvSpPr/>
            <p:nvPr/>
          </p:nvSpPr>
          <p:spPr>
            <a:xfrm>
              <a:off x="1633929" y="6235907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85DE7FD-56C1-457A-99C0-E6C5CAFF0570}"/>
                </a:ext>
              </a:extLst>
            </p:cNvPr>
            <p:cNvSpPr/>
            <p:nvPr/>
          </p:nvSpPr>
          <p:spPr>
            <a:xfrm>
              <a:off x="3102965" y="6235907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e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AA864F4-697D-4B58-AF7A-DE316BF23046}"/>
                </a:ext>
              </a:extLst>
            </p:cNvPr>
            <p:cNvSpPr/>
            <p:nvPr/>
          </p:nvSpPr>
          <p:spPr>
            <a:xfrm>
              <a:off x="4572001" y="6235907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 err="1">
                  <a:solidFill>
                    <a:schemeClr val="tx1"/>
                  </a:solidFill>
                  <a:latin typeface="Arial Black" panose="020B0A04020102020204" pitchFamily="34" charset="0"/>
                </a:rPr>
                <a:t>i</a:t>
              </a:r>
              <a:endParaRPr lang="en-US" sz="5400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41EEF76-8CCB-4B46-B279-128C27DC95CE}"/>
                </a:ext>
              </a:extLst>
            </p:cNvPr>
            <p:cNvSpPr/>
            <p:nvPr/>
          </p:nvSpPr>
          <p:spPr>
            <a:xfrm>
              <a:off x="6041037" y="6235907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o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798CE12-74A6-47B5-B4D2-112BF065A756}"/>
                </a:ext>
              </a:extLst>
            </p:cNvPr>
            <p:cNvSpPr/>
            <p:nvPr/>
          </p:nvSpPr>
          <p:spPr>
            <a:xfrm>
              <a:off x="7510073" y="6235907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u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4B8666-1100-47CA-9035-B39B74CD521D}"/>
              </a:ext>
            </a:extLst>
          </p:cNvPr>
          <p:cNvGrpSpPr/>
          <p:nvPr/>
        </p:nvGrpSpPr>
        <p:grpSpPr>
          <a:xfrm>
            <a:off x="3095469" y="4557010"/>
            <a:ext cx="3867462" cy="929390"/>
            <a:chOff x="3117954" y="3421505"/>
            <a:chExt cx="3867462" cy="929390"/>
          </a:xfrm>
          <a:solidFill>
            <a:schemeClr val="bg1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7D2BAB-CA28-4AB5-80A4-A54EAC77CBEA}"/>
                </a:ext>
              </a:extLst>
            </p:cNvPr>
            <p:cNvSpPr/>
            <p:nvPr/>
          </p:nvSpPr>
          <p:spPr>
            <a:xfrm>
              <a:off x="3117954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D33B961-13A8-4DEF-82E6-FD734EDF791F}"/>
                </a:ext>
              </a:extLst>
            </p:cNvPr>
            <p:cNvSpPr/>
            <p:nvPr/>
          </p:nvSpPr>
          <p:spPr>
            <a:xfrm>
              <a:off x="4586990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b="1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6D2840A-49FC-4CEC-9139-8D8720E1FA7A}"/>
                </a:ext>
              </a:extLst>
            </p:cNvPr>
            <p:cNvSpPr/>
            <p:nvPr/>
          </p:nvSpPr>
          <p:spPr>
            <a:xfrm>
              <a:off x="6056026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g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A076BAE-0253-4B32-B404-7631199E4D51}"/>
              </a:ext>
            </a:extLst>
          </p:cNvPr>
          <p:cNvSpPr txBox="1"/>
          <p:nvPr/>
        </p:nvSpPr>
        <p:spPr>
          <a:xfrm rot="19181013">
            <a:off x="2931275" y="5315481"/>
            <a:ext cx="3987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>
                    <a:alpha val="15000"/>
                  </a:srgbClr>
                </a:solidFill>
                <a:latin typeface="Calibri" panose="020F0502020204030204"/>
              </a:rPr>
              <a:t>C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  <a:latin typeface="Calibri" panose="020F0502020204030204"/>
              </a:rPr>
              <a:t>o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  <a:latin typeface="Calibri" panose="020F0502020204030204"/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  <a:latin typeface="Calibri" panose="020F0502020204030204"/>
              </a:rPr>
              <a:t>o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  <a:latin typeface="Calibri" panose="020F0502020204030204"/>
              </a:rPr>
              <a:t>r</a:t>
            </a:r>
            <a:r>
              <a:rPr lang="en-US" sz="5400" b="1" dirty="0">
                <a:solidFill>
                  <a:prstClr val="black">
                    <a:alpha val="15000"/>
                  </a:prstClr>
                </a:solidFill>
                <a:latin typeface="Calibri" panose="020F0502020204030204"/>
              </a:rPr>
              <a:t> </a:t>
            </a:r>
            <a:r>
              <a:rPr lang="en-US" sz="5400" b="1" dirty="0">
                <a:solidFill>
                  <a:srgbClr val="FF0000">
                    <a:alpha val="15000"/>
                  </a:srgbClr>
                </a:solidFill>
                <a:latin typeface="Calibri" panose="020F0502020204030204"/>
              </a:rPr>
              <a:t>S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  <a:latin typeface="Calibri" panose="020F0502020204030204"/>
              </a:rPr>
              <a:t>p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  <a:latin typeface="Calibri" panose="020F0502020204030204"/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  <a:latin typeface="Calibri" panose="020F0502020204030204"/>
              </a:rPr>
              <a:t>a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  <a:latin typeface="Calibri" panose="020F0502020204030204"/>
              </a:rPr>
              <a:t>s</a:t>
            </a:r>
            <a:r>
              <a:rPr lang="en-US" sz="5400" b="1" dirty="0">
                <a:solidFill>
                  <a:srgbClr val="ED7D31">
                    <a:lumMod val="60000"/>
                    <a:lumOff val="40000"/>
                    <a:alpha val="15000"/>
                  </a:srgbClr>
                </a:solidFill>
                <a:latin typeface="Calibri" panose="020F0502020204030204"/>
              </a:rPr>
              <a:t>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0D916A-4567-42CF-B25E-7F106B535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60875" y1="91500" x2="57000" y2="81375"/>
                        <a14:backgroundMark x1="57000" y1="81375" x2="57000" y2="81375"/>
                        <a14:backgroundMark x1="38500" y1="86625" x2="33125" y2="79875"/>
                        <a14:backgroundMark x1="20125" y1="81625" x2="19250" y2="77500"/>
                        <a14:backgroundMark x1="69250" y1="77750" x2="69250" y2="77750"/>
                        <a14:backgroundMark x1="59875" y1="77500" x2="59875" y2="77500"/>
                        <a14:backgroundMark x1="59875" y1="76875" x2="59875" y2="76875"/>
                        <a14:backgroundMark x1="58125" y1="77125" x2="58125" y2="77125"/>
                        <a14:backgroundMark x1="56750" y1="77125" x2="56750" y2="77125"/>
                        <a14:backgroundMark x1="29625" y1="74125" x2="29625" y2="74125"/>
                        <a14:backgroundMark x1="30375" y1="74125" x2="30375" y2="74125"/>
                        <a14:backgroundMark x1="31375" y1="74750" x2="31375" y2="74750"/>
                        <a14:backgroundMark x1="29625" y1="74125" x2="29625" y2="74000"/>
                        <a14:backgroundMark x1="31375" y1="74625" x2="31375" y2="74625"/>
                        <a14:backgroundMark x1="31250" y1="74500" x2="31250" y2="74500"/>
                        <a14:backgroundMark x1="31875" y1="74500" x2="31875" y2="74500"/>
                        <a14:backgroundMark x1="29250" y1="73625" x2="29250" y2="73625"/>
                        <a14:backgroundMark x1="54500" y1="77375" x2="54500" y2="77375"/>
                        <a14:backgroundMark x1="55000" y1="77000" x2="55000" y2="77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55823" y="0"/>
            <a:ext cx="5053908" cy="50539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88D9D97-91F0-42D4-9D7D-4A2676A62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85" y="69040"/>
            <a:ext cx="2646295" cy="15626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3D25548-55FF-4F76-BFA6-2B811DBD0D9F}"/>
              </a:ext>
            </a:extLst>
          </p:cNvPr>
          <p:cNvSpPr txBox="1"/>
          <p:nvPr/>
        </p:nvSpPr>
        <p:spPr>
          <a:xfrm>
            <a:off x="235829" y="1527738"/>
            <a:ext cx="299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410111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7FD464D-4E74-45BC-90CC-D55DA0F76B9B}"/>
              </a:ext>
            </a:extLst>
          </p:cNvPr>
          <p:cNvGrpSpPr/>
          <p:nvPr/>
        </p:nvGrpSpPr>
        <p:grpSpPr>
          <a:xfrm>
            <a:off x="1626433" y="6235907"/>
            <a:ext cx="6805534" cy="929390"/>
            <a:chOff x="1633929" y="6235907"/>
            <a:chExt cx="6805534" cy="929390"/>
          </a:xfrm>
          <a:solidFill>
            <a:schemeClr val="bg1"/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2B268A0-401E-4FCF-BA74-FA5E4D22BC53}"/>
                </a:ext>
              </a:extLst>
            </p:cNvPr>
            <p:cNvSpPr/>
            <p:nvPr/>
          </p:nvSpPr>
          <p:spPr>
            <a:xfrm>
              <a:off x="1633929" y="6235907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85DE7FD-56C1-457A-99C0-E6C5CAFF0570}"/>
                </a:ext>
              </a:extLst>
            </p:cNvPr>
            <p:cNvSpPr/>
            <p:nvPr/>
          </p:nvSpPr>
          <p:spPr>
            <a:xfrm>
              <a:off x="3102965" y="6235907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e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AA864F4-697D-4B58-AF7A-DE316BF23046}"/>
                </a:ext>
              </a:extLst>
            </p:cNvPr>
            <p:cNvSpPr/>
            <p:nvPr/>
          </p:nvSpPr>
          <p:spPr>
            <a:xfrm>
              <a:off x="4572001" y="6235907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 err="1">
                  <a:solidFill>
                    <a:schemeClr val="tx1"/>
                  </a:solidFill>
                  <a:latin typeface="Arial Black" panose="020B0A04020102020204" pitchFamily="34" charset="0"/>
                </a:rPr>
                <a:t>i</a:t>
              </a:r>
              <a:endParaRPr lang="en-US" sz="5400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41EEF76-8CCB-4B46-B279-128C27DC95CE}"/>
                </a:ext>
              </a:extLst>
            </p:cNvPr>
            <p:cNvSpPr/>
            <p:nvPr/>
          </p:nvSpPr>
          <p:spPr>
            <a:xfrm>
              <a:off x="6041037" y="6235907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o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798CE12-74A6-47B5-B4D2-112BF065A756}"/>
                </a:ext>
              </a:extLst>
            </p:cNvPr>
            <p:cNvSpPr/>
            <p:nvPr/>
          </p:nvSpPr>
          <p:spPr>
            <a:xfrm>
              <a:off x="7510073" y="6235907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u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4B8666-1100-47CA-9035-B39B74CD521D}"/>
              </a:ext>
            </a:extLst>
          </p:cNvPr>
          <p:cNvGrpSpPr/>
          <p:nvPr/>
        </p:nvGrpSpPr>
        <p:grpSpPr>
          <a:xfrm>
            <a:off x="3095469" y="4557010"/>
            <a:ext cx="3867462" cy="929390"/>
            <a:chOff x="3117954" y="3421505"/>
            <a:chExt cx="3867462" cy="929390"/>
          </a:xfrm>
          <a:solidFill>
            <a:schemeClr val="bg1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7D2BAB-CA28-4AB5-80A4-A54EAC77CBEA}"/>
                </a:ext>
              </a:extLst>
            </p:cNvPr>
            <p:cNvSpPr/>
            <p:nvPr/>
          </p:nvSpPr>
          <p:spPr>
            <a:xfrm>
              <a:off x="3117954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D33B961-13A8-4DEF-82E6-FD734EDF791F}"/>
                </a:ext>
              </a:extLst>
            </p:cNvPr>
            <p:cNvSpPr/>
            <p:nvPr/>
          </p:nvSpPr>
          <p:spPr>
            <a:xfrm>
              <a:off x="4586990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b="1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6D2840A-49FC-4CEC-9139-8D8720E1FA7A}"/>
                </a:ext>
              </a:extLst>
            </p:cNvPr>
            <p:cNvSpPr/>
            <p:nvPr/>
          </p:nvSpPr>
          <p:spPr>
            <a:xfrm>
              <a:off x="6056026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t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A076BAE-0253-4B32-B404-7631199E4D51}"/>
              </a:ext>
            </a:extLst>
          </p:cNvPr>
          <p:cNvSpPr txBox="1"/>
          <p:nvPr/>
        </p:nvSpPr>
        <p:spPr>
          <a:xfrm rot="19181013">
            <a:off x="2931275" y="5315481"/>
            <a:ext cx="3987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>
                    <a:alpha val="15000"/>
                  </a:srgbClr>
                </a:solidFill>
                <a:latin typeface="Calibri" panose="020F0502020204030204"/>
              </a:rPr>
              <a:t>C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  <a:latin typeface="Calibri" panose="020F0502020204030204"/>
              </a:rPr>
              <a:t>o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  <a:latin typeface="Calibri" panose="020F0502020204030204"/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  <a:latin typeface="Calibri" panose="020F0502020204030204"/>
              </a:rPr>
              <a:t>o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  <a:latin typeface="Calibri" panose="020F0502020204030204"/>
              </a:rPr>
              <a:t>r</a:t>
            </a:r>
            <a:r>
              <a:rPr lang="en-US" sz="5400" b="1" dirty="0">
                <a:solidFill>
                  <a:prstClr val="black">
                    <a:alpha val="15000"/>
                  </a:prstClr>
                </a:solidFill>
                <a:latin typeface="Calibri" panose="020F0502020204030204"/>
              </a:rPr>
              <a:t> </a:t>
            </a:r>
            <a:r>
              <a:rPr lang="en-US" sz="5400" b="1" dirty="0">
                <a:solidFill>
                  <a:srgbClr val="FF0000">
                    <a:alpha val="15000"/>
                  </a:srgbClr>
                </a:solidFill>
                <a:latin typeface="Calibri" panose="020F0502020204030204"/>
              </a:rPr>
              <a:t>S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  <a:latin typeface="Calibri" panose="020F0502020204030204"/>
              </a:rPr>
              <a:t>p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  <a:latin typeface="Calibri" panose="020F0502020204030204"/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  <a:latin typeface="Calibri" panose="020F0502020204030204"/>
              </a:rPr>
              <a:t>a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  <a:latin typeface="Calibri" panose="020F0502020204030204"/>
              </a:rPr>
              <a:t>s</a:t>
            </a:r>
            <a:r>
              <a:rPr lang="en-US" sz="5400" b="1" dirty="0">
                <a:solidFill>
                  <a:srgbClr val="ED7D31">
                    <a:lumMod val="60000"/>
                    <a:lumOff val="40000"/>
                    <a:alpha val="15000"/>
                  </a:srgbClr>
                </a:solidFill>
                <a:latin typeface="Calibri" panose="020F0502020204030204"/>
              </a:rPr>
              <a:t>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41B04D-65BB-4DF8-A904-B1FBFD559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1125" l="10000" r="90000">
                        <a14:foregroundMark x1="39375" y1="88125" x2="39375" y2="88125"/>
                        <a14:foregroundMark x1="56375" y1="89375" x2="56375" y2="89375"/>
                        <a14:foregroundMark x1="87375" y1="61375" x2="87375" y2="61375"/>
                        <a14:foregroundMark x1="86750" y1="40875" x2="86750" y2="40875"/>
                        <a14:foregroundMark x1="87625" y1="23625" x2="87625" y2="23625"/>
                        <a14:foregroundMark x1="14500" y1="30125" x2="14500" y2="30125"/>
                        <a14:foregroundMark x1="14500" y1="13750" x2="14500" y2="13750"/>
                        <a14:foregroundMark x1="25125" y1="46250" x2="25125" y2="46250"/>
                        <a14:foregroundMark x1="13500" y1="52750" x2="13500" y2="52750"/>
                        <a14:foregroundMark x1="13875" y1="15000" x2="13875" y2="15000"/>
                        <a14:foregroundMark x1="80250" y1="75375" x2="80250" y2="75375"/>
                        <a14:foregroundMark x1="35000" y1="90000" x2="35000" y2="90000"/>
                        <a14:foregroundMark x1="37500" y1="91125" x2="37500" y2="91125"/>
                        <a14:foregroundMark x1="11625" y1="50750" x2="11625" y2="50750"/>
                        <a14:foregroundMark x1="34875" y1="89875" x2="34875" y2="89875"/>
                        <a14:foregroundMark x1="33625" y1="89875" x2="33625" y2="89875"/>
                        <a14:foregroundMark x1="31625" y1="89250" x2="31625" y2="89250"/>
                        <a14:foregroundMark x1="30000" y1="88750" x2="30000" y2="88750"/>
                        <a14:foregroundMark x1="29500" y1="88750" x2="29500" y2="88750"/>
                        <a14:foregroundMark x1="61875" y1="90250" x2="61875" y2="90250"/>
                        <a14:foregroundMark x1="64500" y1="90500" x2="64500" y2="90500"/>
                        <a14:foregroundMark x1="66500" y1="89875" x2="66500" y2="89875"/>
                        <a14:foregroundMark x1="67875" y1="89125" x2="67875" y2="89125"/>
                        <a14:foregroundMark x1="68125" y1="87750" x2="68125" y2="87750"/>
                        <a14:foregroundMark x1="67375" y1="89750" x2="67375" y2="89750"/>
                        <a14:foregroundMark x1="29125" y1="88625" x2="29125" y2="88625"/>
                        <a14:foregroundMark x1="43125" y1="90625" x2="43125" y2="90625"/>
                        <a14:foregroundMark x1="49125" y1="90000" x2="49125" y2="90000"/>
                        <a14:foregroundMark x1="43625" y1="90000" x2="43625" y2="90000"/>
                        <a14:foregroundMark x1="76500" y1="74750" x2="76500" y2="74750"/>
                        <a14:backgroundMark x1="18875" y1="91125" x2="15500" y2="87625"/>
                        <a14:backgroundMark x1="73750" y1="94000" x2="75250" y2="84875"/>
                        <a14:backgroundMark x1="49250" y1="92625" x2="47000" y2="90750"/>
                        <a14:backgroundMark x1="32750" y1="91000" x2="32750" y2="91000"/>
                        <a14:backgroundMark x1="33500" y1="91000" x2="33500" y2="91000"/>
                        <a14:backgroundMark x1="34125" y1="91375" x2="34125" y2="91375"/>
                        <a14:backgroundMark x1="34250" y1="91375" x2="34250" y2="91375"/>
                        <a14:backgroundMark x1="34125" y1="91250" x2="34125" y2="91250"/>
                        <a14:backgroundMark x1="48000" y1="91000" x2="48000" y2="91000"/>
                        <a14:backgroundMark x1="48750" y1="91000" x2="48750" y2="91000"/>
                        <a14:backgroundMark x1="62125" y1="91375" x2="62125" y2="91375"/>
                        <a14:backgroundMark x1="60500" y1="91500" x2="60500" y2="91500"/>
                        <a14:backgroundMark x1="60000" y1="91625" x2="60000" y2="91625"/>
                        <a14:backgroundMark x1="61375" y1="91375" x2="61375" y2="91375"/>
                        <a14:backgroundMark x1="60875" y1="91250" x2="60875" y2="91250"/>
                        <a14:backgroundMark x1="66125" y1="91000" x2="66125" y2="91000"/>
                        <a14:backgroundMark x1="65250" y1="91125" x2="65250" y2="91125"/>
                        <a14:backgroundMark x1="64625" y1="91125" x2="64625" y2="91125"/>
                        <a14:backgroundMark x1="66250" y1="91125" x2="66250" y2="91125"/>
                        <a14:backgroundMark x1="65625" y1="91125" x2="65625" y2="91125"/>
                        <a14:backgroundMark x1="47375" y1="90125" x2="47375" y2="90125"/>
                        <a14:backgroundMark x1="46875" y1="89000" x2="46875" y2="89000"/>
                        <a14:backgroundMark x1="45625" y1="89500" x2="45625" y2="89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3580" y="607103"/>
            <a:ext cx="4165811" cy="41658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B75C06-278C-4EFE-8B11-586E0E5EB0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85" y="69040"/>
            <a:ext cx="2646295" cy="15626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FA166A6-8409-4347-8306-29EA7FA4A4FA}"/>
              </a:ext>
            </a:extLst>
          </p:cNvPr>
          <p:cNvSpPr txBox="1"/>
          <p:nvPr/>
        </p:nvSpPr>
        <p:spPr>
          <a:xfrm>
            <a:off x="235829" y="1527738"/>
            <a:ext cx="299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2930436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7FD464D-4E74-45BC-90CC-D55DA0F76B9B}"/>
              </a:ext>
            </a:extLst>
          </p:cNvPr>
          <p:cNvGrpSpPr/>
          <p:nvPr/>
        </p:nvGrpSpPr>
        <p:grpSpPr>
          <a:xfrm>
            <a:off x="1626433" y="6235907"/>
            <a:ext cx="6805534" cy="929390"/>
            <a:chOff x="1633929" y="6235907"/>
            <a:chExt cx="6805534" cy="929390"/>
          </a:xfrm>
          <a:solidFill>
            <a:schemeClr val="bg1"/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2B268A0-401E-4FCF-BA74-FA5E4D22BC53}"/>
                </a:ext>
              </a:extLst>
            </p:cNvPr>
            <p:cNvSpPr/>
            <p:nvPr/>
          </p:nvSpPr>
          <p:spPr>
            <a:xfrm>
              <a:off x="1633929" y="6235907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85DE7FD-56C1-457A-99C0-E6C5CAFF0570}"/>
                </a:ext>
              </a:extLst>
            </p:cNvPr>
            <p:cNvSpPr/>
            <p:nvPr/>
          </p:nvSpPr>
          <p:spPr>
            <a:xfrm>
              <a:off x="3102965" y="6235907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e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AA864F4-697D-4B58-AF7A-DE316BF23046}"/>
                </a:ext>
              </a:extLst>
            </p:cNvPr>
            <p:cNvSpPr/>
            <p:nvPr/>
          </p:nvSpPr>
          <p:spPr>
            <a:xfrm>
              <a:off x="4572001" y="6235907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 err="1">
                  <a:solidFill>
                    <a:schemeClr val="tx1"/>
                  </a:solidFill>
                  <a:latin typeface="Arial Black" panose="020B0A04020102020204" pitchFamily="34" charset="0"/>
                </a:rPr>
                <a:t>i</a:t>
              </a:r>
              <a:endParaRPr lang="en-US" sz="5400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41EEF76-8CCB-4B46-B279-128C27DC95CE}"/>
                </a:ext>
              </a:extLst>
            </p:cNvPr>
            <p:cNvSpPr/>
            <p:nvPr/>
          </p:nvSpPr>
          <p:spPr>
            <a:xfrm>
              <a:off x="6041037" y="6235907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o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798CE12-74A6-47B5-B4D2-112BF065A756}"/>
                </a:ext>
              </a:extLst>
            </p:cNvPr>
            <p:cNvSpPr/>
            <p:nvPr/>
          </p:nvSpPr>
          <p:spPr>
            <a:xfrm>
              <a:off x="7510073" y="6235907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u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4B8666-1100-47CA-9035-B39B74CD521D}"/>
              </a:ext>
            </a:extLst>
          </p:cNvPr>
          <p:cNvGrpSpPr/>
          <p:nvPr/>
        </p:nvGrpSpPr>
        <p:grpSpPr>
          <a:xfrm>
            <a:off x="3095469" y="4557010"/>
            <a:ext cx="3867462" cy="929390"/>
            <a:chOff x="3117954" y="3421505"/>
            <a:chExt cx="3867462" cy="929390"/>
          </a:xfrm>
          <a:solidFill>
            <a:schemeClr val="bg1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7D2BAB-CA28-4AB5-80A4-A54EAC77CBEA}"/>
                </a:ext>
              </a:extLst>
            </p:cNvPr>
            <p:cNvSpPr/>
            <p:nvPr/>
          </p:nvSpPr>
          <p:spPr>
            <a:xfrm>
              <a:off x="3117954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D33B961-13A8-4DEF-82E6-FD734EDF791F}"/>
                </a:ext>
              </a:extLst>
            </p:cNvPr>
            <p:cNvSpPr/>
            <p:nvPr/>
          </p:nvSpPr>
          <p:spPr>
            <a:xfrm>
              <a:off x="4586990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b="1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6D2840A-49FC-4CEC-9139-8D8720E1FA7A}"/>
                </a:ext>
              </a:extLst>
            </p:cNvPr>
            <p:cNvSpPr/>
            <p:nvPr/>
          </p:nvSpPr>
          <p:spPr>
            <a:xfrm>
              <a:off x="6056026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n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5117C8F-B661-4677-BF42-78173EA09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85" y="69040"/>
            <a:ext cx="2646295" cy="15626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A076BAE-0253-4B32-B404-7631199E4D51}"/>
              </a:ext>
            </a:extLst>
          </p:cNvPr>
          <p:cNvSpPr txBox="1"/>
          <p:nvPr/>
        </p:nvSpPr>
        <p:spPr>
          <a:xfrm rot="19181013">
            <a:off x="2931275" y="5315481"/>
            <a:ext cx="3987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>
                    <a:alpha val="15000"/>
                  </a:srgbClr>
                </a:solidFill>
                <a:latin typeface="Calibri" panose="020F0502020204030204"/>
              </a:rPr>
              <a:t>C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  <a:latin typeface="Calibri" panose="020F0502020204030204"/>
              </a:rPr>
              <a:t>o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  <a:latin typeface="Calibri" panose="020F0502020204030204"/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  <a:latin typeface="Calibri" panose="020F0502020204030204"/>
              </a:rPr>
              <a:t>o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  <a:latin typeface="Calibri" panose="020F0502020204030204"/>
              </a:rPr>
              <a:t>r</a:t>
            </a:r>
            <a:r>
              <a:rPr lang="en-US" sz="5400" b="1" dirty="0">
                <a:solidFill>
                  <a:prstClr val="black">
                    <a:alpha val="15000"/>
                  </a:prstClr>
                </a:solidFill>
                <a:latin typeface="Calibri" panose="020F0502020204030204"/>
              </a:rPr>
              <a:t> </a:t>
            </a:r>
            <a:r>
              <a:rPr lang="en-US" sz="5400" b="1" dirty="0">
                <a:solidFill>
                  <a:srgbClr val="FF0000">
                    <a:alpha val="15000"/>
                  </a:srgbClr>
                </a:solidFill>
                <a:latin typeface="Calibri" panose="020F0502020204030204"/>
              </a:rPr>
              <a:t>S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  <a:latin typeface="Calibri" panose="020F0502020204030204"/>
              </a:rPr>
              <a:t>p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  <a:latin typeface="Calibri" panose="020F0502020204030204"/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  <a:latin typeface="Calibri" panose="020F0502020204030204"/>
              </a:rPr>
              <a:t>a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  <a:latin typeface="Calibri" panose="020F0502020204030204"/>
              </a:rPr>
              <a:t>s</a:t>
            </a:r>
            <a:r>
              <a:rPr lang="en-US" sz="5400" b="1" dirty="0">
                <a:solidFill>
                  <a:srgbClr val="ED7D31">
                    <a:lumMod val="60000"/>
                    <a:lumOff val="40000"/>
                    <a:alpha val="15000"/>
                  </a:srgbClr>
                </a:solidFill>
                <a:latin typeface="Calibri" panose="020F0502020204030204"/>
              </a:rPr>
              <a:t>h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20DCDF3-8061-4C85-A056-C8B7F19D7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7875" r="90000">
                        <a14:foregroundMark x1="7875" y1="56000" x2="7875" y2="56000"/>
                        <a14:foregroundMark x1="54250" y1="81500" x2="54250" y2="81500"/>
                        <a14:foregroundMark x1="42375" y1="85625" x2="42375" y2="85625"/>
                        <a14:foregroundMark x1="37875" y1="85750" x2="37875" y2="85750"/>
                        <a14:foregroundMark x1="43375" y1="85500" x2="43375" y2="85500"/>
                        <a14:foregroundMark x1="47125" y1="84375" x2="47125" y2="84375"/>
                        <a14:foregroundMark x1="49125" y1="84000" x2="49125" y2="84000"/>
                        <a14:foregroundMark x1="50625" y1="83500" x2="50625" y2="83500"/>
                        <a14:foregroundMark x1="44750" y1="85000" x2="44750" y2="85000"/>
                        <a14:foregroundMark x1="45625" y1="85000" x2="45625" y2="85000"/>
                        <a14:foregroundMark x1="39875" y1="85875" x2="39875" y2="85875"/>
                        <a14:foregroundMark x1="40875" y1="85875" x2="40875" y2="85875"/>
                        <a14:foregroundMark x1="36750" y1="85750" x2="36750" y2="85750"/>
                        <a14:foregroundMark x1="34750" y1="85750" x2="34750" y2="85750"/>
                        <a14:foregroundMark x1="33000" y1="85375" x2="33000" y2="85375"/>
                        <a14:foregroundMark x1="31125" y1="85125" x2="31125" y2="85125"/>
                        <a14:foregroundMark x1="30000" y1="84875" x2="30000" y2="84875"/>
                        <a14:foregroundMark x1="28750" y1="84625" x2="28750" y2="84625"/>
                        <a14:foregroundMark x1="27750" y1="84250" x2="27750" y2="84250"/>
                        <a14:foregroundMark x1="26250" y1="83750" x2="26250" y2="83750"/>
                        <a14:foregroundMark x1="25500" y1="83375" x2="25500" y2="83375"/>
                        <a14:foregroundMark x1="24250" y1="82500" x2="24250" y2="82500"/>
                        <a14:foregroundMark x1="23250" y1="82250" x2="23250" y2="82250"/>
                        <a14:foregroundMark x1="21875" y1="81250" x2="21875" y2="81250"/>
                        <a14:foregroundMark x1="21000" y1="80875" x2="21000" y2="80875"/>
                        <a14:foregroundMark x1="20000" y1="80375" x2="20000" y2="80375"/>
                        <a14:foregroundMark x1="40125" y1="85875" x2="40125" y2="858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99867" y="850356"/>
            <a:ext cx="3925831" cy="39258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56F3A2-19F8-4046-A5A3-FEF04C32820D}"/>
              </a:ext>
            </a:extLst>
          </p:cNvPr>
          <p:cNvSpPr txBox="1"/>
          <p:nvPr/>
        </p:nvSpPr>
        <p:spPr>
          <a:xfrm>
            <a:off x="235829" y="1527738"/>
            <a:ext cx="299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1898364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BF14E43-B623-4D5B-9A5F-FD72C7B15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2000" y1="27625" x2="38375" y2="50750"/>
                        <a14:foregroundMark x1="38375" y1="50750" x2="45500" y2="61875"/>
                        <a14:foregroundMark x1="45500" y1="61875" x2="57500" y2="60125"/>
                        <a14:foregroundMark x1="57500" y1="60125" x2="68125" y2="45500"/>
                        <a14:foregroundMark x1="68125" y1="45500" x2="63750" y2="46875"/>
                        <a14:foregroundMark x1="52375" y1="77875" x2="52375" y2="77875"/>
                        <a14:foregroundMark x1="40125" y1="77125" x2="40125" y2="77125"/>
                        <a14:foregroundMark x1="40375" y1="26250" x2="40375" y2="26250"/>
                        <a14:foregroundMark x1="70625" y1="41625" x2="70625" y2="41625"/>
                        <a14:foregroundMark x1="30250" y1="38250" x2="30250" y2="38250"/>
                        <a14:foregroundMark x1="43000" y1="77125" x2="43000" y2="77125"/>
                        <a14:foregroundMark x1="63250" y1="47375" x2="55000" y2="55500"/>
                        <a14:foregroundMark x1="37500" y1="77375" x2="37500" y2="77375"/>
                        <a14:foregroundMark x1="40750" y1="78500" x2="40750" y2="78500"/>
                        <a14:foregroundMark x1="35875" y1="77500" x2="35875" y2="77500"/>
                        <a14:foregroundMark x1="38625" y1="79750" x2="38625" y2="79750"/>
                        <a14:foregroundMark x1="38000" y1="79250" x2="38000" y2="79250"/>
                        <a14:foregroundMark x1="37750" y1="79250" x2="37750" y2="79250"/>
                        <a14:foregroundMark x1="37625" y1="79625" x2="37625" y2="79625"/>
                        <a14:foregroundMark x1="48250" y1="79250" x2="48250" y2="79250"/>
                        <a14:foregroundMark x1="46250" y1="79875" x2="46250" y2="79875"/>
                        <a14:backgroundMark x1="17500" y1="67125" x2="14500" y2="43125"/>
                        <a14:backgroundMark x1="14500" y1="43125" x2="24375" y2="18750"/>
                        <a14:backgroundMark x1="24375" y1="18750" x2="51250" y2="11875"/>
                        <a14:backgroundMark x1="51250" y1="11875" x2="57250" y2="21875"/>
                        <a14:backgroundMark x1="57250" y1="21875" x2="53375" y2="33375"/>
                        <a14:backgroundMark x1="53375" y1="33375" x2="76500" y2="26250"/>
                        <a14:backgroundMark x1="76500" y1="26250" x2="83250" y2="46500"/>
                        <a14:backgroundMark x1="83250" y1="46500" x2="78375" y2="62125"/>
                        <a14:backgroundMark x1="78375" y1="62125" x2="46750" y2="90750"/>
                        <a14:backgroundMark x1="46750" y1="90750" x2="42750" y2="80875"/>
                        <a14:backgroundMark x1="42750" y1="80875" x2="29375" y2="84250"/>
                        <a14:backgroundMark x1="29375" y1="84250" x2="29875" y2="72500"/>
                        <a14:backgroundMark x1="29875" y1="72500" x2="19625" y2="67500"/>
                        <a14:backgroundMark x1="19625" y1="67500" x2="17750" y2="67500"/>
                        <a14:backgroundMark x1="19750" y1="60875" x2="15125" y2="19250"/>
                        <a14:backgroundMark x1="48125" y1="22125" x2="56500" y2="40625"/>
                        <a14:backgroundMark x1="52875" y1="40625" x2="63750" y2="33250"/>
                        <a14:backgroundMark x1="63750" y1="33250" x2="56250" y2="32000"/>
                        <a14:backgroundMark x1="66625" y1="29125" x2="77625" y2="34000"/>
                        <a14:backgroundMark x1="77625" y1="34000" x2="78625" y2="45625"/>
                        <a14:backgroundMark x1="78625" y1="45625" x2="70375" y2="62000"/>
                        <a14:backgroundMark x1="70375" y1="62000" x2="64375" y2="68500"/>
                        <a14:backgroundMark x1="76250" y1="55250" x2="67000" y2="62625"/>
                        <a14:backgroundMark x1="67000" y1="62625" x2="59875" y2="76250"/>
                        <a14:backgroundMark x1="55000" y1="44250" x2="45875" y2="22625"/>
                        <a14:backgroundMark x1="23125" y1="21875" x2="19500" y2="62375"/>
                        <a14:backgroundMark x1="19500" y1="62375" x2="33125" y2="76250"/>
                        <a14:backgroundMark x1="29125" y1="72625" x2="18000" y2="58625"/>
                        <a14:backgroundMark x1="18000" y1="58625" x2="17750" y2="57750"/>
                        <a14:backgroundMark x1="22375" y1="44250" x2="22250" y2="31375"/>
                        <a14:backgroundMark x1="22250" y1="31375" x2="29750" y2="22875"/>
                        <a14:backgroundMark x1="55250" y1="33375" x2="89000" y2="8625"/>
                        <a14:backgroundMark x1="89000" y1="8625" x2="89000" y2="8625"/>
                        <a14:backgroundMark x1="59875" y1="70875" x2="58375" y2="88250"/>
                        <a14:backgroundMark x1="48125" y1="88750" x2="43250" y2="80500"/>
                        <a14:backgroundMark x1="53625" y1="88000" x2="44750" y2="85625"/>
                        <a14:backgroundMark x1="45375" y1="76875" x2="46375" y2="72875"/>
                        <a14:backgroundMark x1="47125" y1="72625" x2="47125" y2="72625"/>
                        <a14:backgroundMark x1="45000" y1="72125" x2="48125" y2="74750"/>
                        <a14:backgroundMark x1="50250" y1="74750" x2="47875" y2="73125"/>
                        <a14:backgroundMark x1="55750" y1="76000" x2="57250" y2="73125"/>
                        <a14:backgroundMark x1="35125" y1="75750" x2="29125" y2="69000"/>
                        <a14:backgroundMark x1="31250" y1="70875" x2="37000" y2="75750"/>
                        <a14:backgroundMark x1="37500" y1="74750" x2="34125" y2="71125"/>
                        <a14:backgroundMark x1="45375" y1="29125" x2="52625" y2="44250"/>
                        <a14:backgroundMark x1="50750" y1="23125" x2="43875" y2="15625"/>
                        <a14:backgroundMark x1="43875" y1="15625" x2="36250" y2="22500"/>
                        <a14:backgroundMark x1="36250" y1="22500" x2="36250" y2="22625"/>
                        <a14:backgroundMark x1="26250" y1="27125" x2="22125" y2="38875"/>
                        <a14:backgroundMark x1="22125" y1="38875" x2="24500" y2="44750"/>
                        <a14:backgroundMark x1="47875" y1="80250" x2="47875" y2="80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17273" y="-1031497"/>
            <a:ext cx="6754535" cy="675453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7FD464D-4E74-45BC-90CC-D55DA0F76B9B}"/>
              </a:ext>
            </a:extLst>
          </p:cNvPr>
          <p:cNvGrpSpPr/>
          <p:nvPr/>
        </p:nvGrpSpPr>
        <p:grpSpPr>
          <a:xfrm>
            <a:off x="1626433" y="6235907"/>
            <a:ext cx="6805534" cy="929390"/>
            <a:chOff x="1633929" y="6235907"/>
            <a:chExt cx="6805534" cy="929390"/>
          </a:xfrm>
          <a:solidFill>
            <a:schemeClr val="bg1"/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2B268A0-401E-4FCF-BA74-FA5E4D22BC53}"/>
                </a:ext>
              </a:extLst>
            </p:cNvPr>
            <p:cNvSpPr/>
            <p:nvPr/>
          </p:nvSpPr>
          <p:spPr>
            <a:xfrm>
              <a:off x="1633929" y="6235907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85DE7FD-56C1-457A-99C0-E6C5CAFF0570}"/>
                </a:ext>
              </a:extLst>
            </p:cNvPr>
            <p:cNvSpPr/>
            <p:nvPr/>
          </p:nvSpPr>
          <p:spPr>
            <a:xfrm>
              <a:off x="3102965" y="6235907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e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AA864F4-697D-4B58-AF7A-DE316BF23046}"/>
                </a:ext>
              </a:extLst>
            </p:cNvPr>
            <p:cNvSpPr/>
            <p:nvPr/>
          </p:nvSpPr>
          <p:spPr>
            <a:xfrm>
              <a:off x="4572001" y="6235907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 err="1">
                  <a:solidFill>
                    <a:schemeClr val="tx1"/>
                  </a:solidFill>
                  <a:latin typeface="Arial Black" panose="020B0A04020102020204" pitchFamily="34" charset="0"/>
                </a:rPr>
                <a:t>i</a:t>
              </a:r>
              <a:endParaRPr lang="en-US" sz="5400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41EEF76-8CCB-4B46-B279-128C27DC95CE}"/>
                </a:ext>
              </a:extLst>
            </p:cNvPr>
            <p:cNvSpPr/>
            <p:nvPr/>
          </p:nvSpPr>
          <p:spPr>
            <a:xfrm>
              <a:off x="6041037" y="6235907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o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798CE12-74A6-47B5-B4D2-112BF065A756}"/>
                </a:ext>
              </a:extLst>
            </p:cNvPr>
            <p:cNvSpPr/>
            <p:nvPr/>
          </p:nvSpPr>
          <p:spPr>
            <a:xfrm>
              <a:off x="7510073" y="6235907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u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4B8666-1100-47CA-9035-B39B74CD521D}"/>
              </a:ext>
            </a:extLst>
          </p:cNvPr>
          <p:cNvGrpSpPr/>
          <p:nvPr/>
        </p:nvGrpSpPr>
        <p:grpSpPr>
          <a:xfrm>
            <a:off x="3095469" y="4557010"/>
            <a:ext cx="3867462" cy="929390"/>
            <a:chOff x="3117954" y="3421505"/>
            <a:chExt cx="3867462" cy="929390"/>
          </a:xfrm>
          <a:solidFill>
            <a:schemeClr val="bg1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7D2BAB-CA28-4AB5-80A4-A54EAC77CBEA}"/>
                </a:ext>
              </a:extLst>
            </p:cNvPr>
            <p:cNvSpPr/>
            <p:nvPr/>
          </p:nvSpPr>
          <p:spPr>
            <a:xfrm>
              <a:off x="3117954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H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D33B961-13A8-4DEF-82E6-FD734EDF791F}"/>
                </a:ext>
              </a:extLst>
            </p:cNvPr>
            <p:cNvSpPr/>
            <p:nvPr/>
          </p:nvSpPr>
          <p:spPr>
            <a:xfrm>
              <a:off x="4586990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b="1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6D2840A-49FC-4CEC-9139-8D8720E1FA7A}"/>
                </a:ext>
              </a:extLst>
            </p:cNvPr>
            <p:cNvSpPr/>
            <p:nvPr/>
          </p:nvSpPr>
          <p:spPr>
            <a:xfrm>
              <a:off x="6056026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n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A076BAE-0253-4B32-B404-7631199E4D51}"/>
              </a:ext>
            </a:extLst>
          </p:cNvPr>
          <p:cNvSpPr txBox="1"/>
          <p:nvPr/>
        </p:nvSpPr>
        <p:spPr>
          <a:xfrm rot="19181013">
            <a:off x="2931275" y="5315481"/>
            <a:ext cx="3987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>
                    <a:alpha val="15000"/>
                  </a:srgbClr>
                </a:solidFill>
                <a:latin typeface="Calibri" panose="020F0502020204030204"/>
              </a:rPr>
              <a:t>C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  <a:latin typeface="Calibri" panose="020F0502020204030204"/>
              </a:rPr>
              <a:t>o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  <a:latin typeface="Calibri" panose="020F0502020204030204"/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  <a:latin typeface="Calibri" panose="020F0502020204030204"/>
              </a:rPr>
              <a:t>o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  <a:latin typeface="Calibri" panose="020F0502020204030204"/>
              </a:rPr>
              <a:t>r</a:t>
            </a:r>
            <a:r>
              <a:rPr lang="en-US" sz="5400" b="1" dirty="0">
                <a:solidFill>
                  <a:prstClr val="black">
                    <a:alpha val="15000"/>
                  </a:prstClr>
                </a:solidFill>
                <a:latin typeface="Calibri" panose="020F0502020204030204"/>
              </a:rPr>
              <a:t> </a:t>
            </a:r>
            <a:r>
              <a:rPr lang="en-US" sz="5400" b="1" dirty="0">
                <a:solidFill>
                  <a:srgbClr val="FF0000">
                    <a:alpha val="15000"/>
                  </a:srgbClr>
                </a:solidFill>
                <a:latin typeface="Calibri" panose="020F0502020204030204"/>
              </a:rPr>
              <a:t>S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  <a:latin typeface="Calibri" panose="020F0502020204030204"/>
              </a:rPr>
              <a:t>p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  <a:latin typeface="Calibri" panose="020F0502020204030204"/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  <a:latin typeface="Calibri" panose="020F0502020204030204"/>
              </a:rPr>
              <a:t>a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  <a:latin typeface="Calibri" panose="020F0502020204030204"/>
              </a:rPr>
              <a:t>s</a:t>
            </a:r>
            <a:r>
              <a:rPr lang="en-US" sz="5400" b="1" dirty="0">
                <a:solidFill>
                  <a:srgbClr val="ED7D31">
                    <a:lumMod val="60000"/>
                    <a:lumOff val="40000"/>
                    <a:alpha val="15000"/>
                  </a:srgbClr>
                </a:solidFill>
                <a:latin typeface="Calibri" panose="020F0502020204030204"/>
              </a:rPr>
              <a:t>h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E41353-0B87-4316-B23D-D9371935B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85" y="69040"/>
            <a:ext cx="2646295" cy="15626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DFE34B3-AA1B-4683-95C4-3193669B1711}"/>
              </a:ext>
            </a:extLst>
          </p:cNvPr>
          <p:cNvSpPr txBox="1"/>
          <p:nvPr/>
        </p:nvSpPr>
        <p:spPr>
          <a:xfrm>
            <a:off x="235829" y="1527738"/>
            <a:ext cx="299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3978838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CD95DFF-0D16-4BC5-91BF-EEE17D81B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125" y1="41875" x2="66125" y2="35750"/>
                        <a14:backgroundMark x1="47125" y1="84625" x2="43125" y2="81875"/>
                        <a14:backgroundMark x1="43125" y1="81250" x2="63750" y2="82500"/>
                        <a14:backgroundMark x1="63750" y1="82500" x2="72875" y2="78500"/>
                        <a14:backgroundMark x1="72875" y1="78500" x2="72875" y2="78250"/>
                        <a14:backgroundMark x1="40625" y1="77375" x2="40625" y2="77375"/>
                        <a14:backgroundMark x1="59000" y1="77625" x2="59000" y2="776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72245" y="-508627"/>
            <a:ext cx="5995027" cy="599502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7FD464D-4E74-45BC-90CC-D55DA0F76B9B}"/>
              </a:ext>
            </a:extLst>
          </p:cNvPr>
          <p:cNvGrpSpPr/>
          <p:nvPr/>
        </p:nvGrpSpPr>
        <p:grpSpPr>
          <a:xfrm>
            <a:off x="1626433" y="6235907"/>
            <a:ext cx="6805534" cy="929390"/>
            <a:chOff x="1633929" y="6235907"/>
            <a:chExt cx="6805534" cy="929390"/>
          </a:xfrm>
          <a:solidFill>
            <a:schemeClr val="bg1"/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2B268A0-401E-4FCF-BA74-FA5E4D22BC53}"/>
                </a:ext>
              </a:extLst>
            </p:cNvPr>
            <p:cNvSpPr/>
            <p:nvPr/>
          </p:nvSpPr>
          <p:spPr>
            <a:xfrm>
              <a:off x="1633929" y="6235907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85DE7FD-56C1-457A-99C0-E6C5CAFF0570}"/>
                </a:ext>
              </a:extLst>
            </p:cNvPr>
            <p:cNvSpPr/>
            <p:nvPr/>
          </p:nvSpPr>
          <p:spPr>
            <a:xfrm>
              <a:off x="3102965" y="6235907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e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AA864F4-697D-4B58-AF7A-DE316BF23046}"/>
                </a:ext>
              </a:extLst>
            </p:cNvPr>
            <p:cNvSpPr/>
            <p:nvPr/>
          </p:nvSpPr>
          <p:spPr>
            <a:xfrm>
              <a:off x="4572001" y="6235907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 err="1">
                  <a:solidFill>
                    <a:schemeClr val="tx1"/>
                  </a:solidFill>
                  <a:latin typeface="Arial Black" panose="020B0A04020102020204" pitchFamily="34" charset="0"/>
                </a:rPr>
                <a:t>i</a:t>
              </a:r>
              <a:endParaRPr lang="en-US" sz="5400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41EEF76-8CCB-4B46-B279-128C27DC95CE}"/>
                </a:ext>
              </a:extLst>
            </p:cNvPr>
            <p:cNvSpPr/>
            <p:nvPr/>
          </p:nvSpPr>
          <p:spPr>
            <a:xfrm>
              <a:off x="6041037" y="6235907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o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798CE12-74A6-47B5-B4D2-112BF065A756}"/>
                </a:ext>
              </a:extLst>
            </p:cNvPr>
            <p:cNvSpPr/>
            <p:nvPr/>
          </p:nvSpPr>
          <p:spPr>
            <a:xfrm>
              <a:off x="7510073" y="6235907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u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4B8666-1100-47CA-9035-B39B74CD521D}"/>
              </a:ext>
            </a:extLst>
          </p:cNvPr>
          <p:cNvGrpSpPr/>
          <p:nvPr/>
        </p:nvGrpSpPr>
        <p:grpSpPr>
          <a:xfrm>
            <a:off x="3095469" y="4557010"/>
            <a:ext cx="3867462" cy="929390"/>
            <a:chOff x="3117954" y="3421505"/>
            <a:chExt cx="3867462" cy="929390"/>
          </a:xfrm>
          <a:solidFill>
            <a:schemeClr val="bg1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7D2BAB-CA28-4AB5-80A4-A54EAC77CBEA}"/>
                </a:ext>
              </a:extLst>
            </p:cNvPr>
            <p:cNvSpPr/>
            <p:nvPr/>
          </p:nvSpPr>
          <p:spPr>
            <a:xfrm>
              <a:off x="3117954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B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D33B961-13A8-4DEF-82E6-FD734EDF791F}"/>
                </a:ext>
              </a:extLst>
            </p:cNvPr>
            <p:cNvSpPr/>
            <p:nvPr/>
          </p:nvSpPr>
          <p:spPr>
            <a:xfrm>
              <a:off x="4586990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b="1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6D2840A-49FC-4CEC-9139-8D8720E1FA7A}"/>
                </a:ext>
              </a:extLst>
            </p:cNvPr>
            <p:cNvSpPr/>
            <p:nvPr/>
          </p:nvSpPr>
          <p:spPr>
            <a:xfrm>
              <a:off x="6056026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g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A076BAE-0253-4B32-B404-7631199E4D51}"/>
              </a:ext>
            </a:extLst>
          </p:cNvPr>
          <p:cNvSpPr txBox="1"/>
          <p:nvPr/>
        </p:nvSpPr>
        <p:spPr>
          <a:xfrm rot="19181013">
            <a:off x="2931275" y="5315481"/>
            <a:ext cx="3987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>
                    <a:alpha val="15000"/>
                  </a:srgbClr>
                </a:solidFill>
                <a:latin typeface="Calibri" panose="020F0502020204030204"/>
              </a:rPr>
              <a:t>C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  <a:latin typeface="Calibri" panose="020F0502020204030204"/>
              </a:rPr>
              <a:t>o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  <a:latin typeface="Calibri" panose="020F0502020204030204"/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  <a:latin typeface="Calibri" panose="020F0502020204030204"/>
              </a:rPr>
              <a:t>o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  <a:latin typeface="Calibri" panose="020F0502020204030204"/>
              </a:rPr>
              <a:t>r</a:t>
            </a:r>
            <a:r>
              <a:rPr lang="en-US" sz="5400" b="1" dirty="0">
                <a:solidFill>
                  <a:prstClr val="black">
                    <a:alpha val="15000"/>
                  </a:prstClr>
                </a:solidFill>
                <a:latin typeface="Calibri" panose="020F0502020204030204"/>
              </a:rPr>
              <a:t> </a:t>
            </a:r>
            <a:r>
              <a:rPr lang="en-US" sz="5400" b="1" dirty="0">
                <a:solidFill>
                  <a:srgbClr val="FF0000">
                    <a:alpha val="15000"/>
                  </a:srgbClr>
                </a:solidFill>
                <a:latin typeface="Calibri" panose="020F0502020204030204"/>
              </a:rPr>
              <a:t>S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  <a:latin typeface="Calibri" panose="020F0502020204030204"/>
              </a:rPr>
              <a:t>p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  <a:latin typeface="Calibri" panose="020F0502020204030204"/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  <a:latin typeface="Calibri" panose="020F0502020204030204"/>
              </a:rPr>
              <a:t>a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  <a:latin typeface="Calibri" panose="020F0502020204030204"/>
              </a:rPr>
              <a:t>s</a:t>
            </a:r>
            <a:r>
              <a:rPr lang="en-US" sz="5400" b="1" dirty="0">
                <a:solidFill>
                  <a:srgbClr val="ED7D31">
                    <a:lumMod val="60000"/>
                    <a:lumOff val="40000"/>
                    <a:alpha val="15000"/>
                  </a:srgbClr>
                </a:solidFill>
                <a:latin typeface="Calibri" panose="020F0502020204030204"/>
              </a:rPr>
              <a:t>h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A1F824-1CFF-4340-AB3D-724B539FE8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85" y="69040"/>
            <a:ext cx="2646295" cy="156263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69E3A73-3C15-4534-B911-17E53FCA83AB}"/>
              </a:ext>
            </a:extLst>
          </p:cNvPr>
          <p:cNvSpPr txBox="1"/>
          <p:nvPr/>
        </p:nvSpPr>
        <p:spPr>
          <a:xfrm>
            <a:off x="235829" y="1527738"/>
            <a:ext cx="299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1497018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7FD464D-4E74-45BC-90CC-D55DA0F76B9B}"/>
              </a:ext>
            </a:extLst>
          </p:cNvPr>
          <p:cNvGrpSpPr/>
          <p:nvPr/>
        </p:nvGrpSpPr>
        <p:grpSpPr>
          <a:xfrm>
            <a:off x="1626433" y="6235907"/>
            <a:ext cx="6805534" cy="929390"/>
            <a:chOff x="1633929" y="6235907"/>
            <a:chExt cx="6805534" cy="929390"/>
          </a:xfrm>
          <a:solidFill>
            <a:schemeClr val="bg1"/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2B268A0-401E-4FCF-BA74-FA5E4D22BC53}"/>
                </a:ext>
              </a:extLst>
            </p:cNvPr>
            <p:cNvSpPr/>
            <p:nvPr/>
          </p:nvSpPr>
          <p:spPr>
            <a:xfrm>
              <a:off x="1633929" y="6235907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85DE7FD-56C1-457A-99C0-E6C5CAFF0570}"/>
                </a:ext>
              </a:extLst>
            </p:cNvPr>
            <p:cNvSpPr/>
            <p:nvPr/>
          </p:nvSpPr>
          <p:spPr>
            <a:xfrm>
              <a:off x="3102965" y="6235907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e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AA864F4-697D-4B58-AF7A-DE316BF23046}"/>
                </a:ext>
              </a:extLst>
            </p:cNvPr>
            <p:cNvSpPr/>
            <p:nvPr/>
          </p:nvSpPr>
          <p:spPr>
            <a:xfrm>
              <a:off x="4572001" y="6235907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 err="1">
                  <a:solidFill>
                    <a:schemeClr val="tx1"/>
                  </a:solidFill>
                  <a:latin typeface="Arial Black" panose="020B0A04020102020204" pitchFamily="34" charset="0"/>
                </a:rPr>
                <a:t>i</a:t>
              </a:r>
              <a:endParaRPr lang="en-US" sz="5400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41EEF76-8CCB-4B46-B279-128C27DC95CE}"/>
                </a:ext>
              </a:extLst>
            </p:cNvPr>
            <p:cNvSpPr/>
            <p:nvPr/>
          </p:nvSpPr>
          <p:spPr>
            <a:xfrm>
              <a:off x="6041037" y="6235907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o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798CE12-74A6-47B5-B4D2-112BF065A756}"/>
                </a:ext>
              </a:extLst>
            </p:cNvPr>
            <p:cNvSpPr/>
            <p:nvPr/>
          </p:nvSpPr>
          <p:spPr>
            <a:xfrm>
              <a:off x="7510073" y="6235907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u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4B8666-1100-47CA-9035-B39B74CD521D}"/>
              </a:ext>
            </a:extLst>
          </p:cNvPr>
          <p:cNvGrpSpPr/>
          <p:nvPr/>
        </p:nvGrpSpPr>
        <p:grpSpPr>
          <a:xfrm>
            <a:off x="3095469" y="4557010"/>
            <a:ext cx="3867462" cy="929390"/>
            <a:chOff x="3117954" y="3421505"/>
            <a:chExt cx="3867462" cy="929390"/>
          </a:xfrm>
          <a:solidFill>
            <a:schemeClr val="bg1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7D2BAB-CA28-4AB5-80A4-A54EAC77CBEA}"/>
                </a:ext>
              </a:extLst>
            </p:cNvPr>
            <p:cNvSpPr/>
            <p:nvPr/>
          </p:nvSpPr>
          <p:spPr>
            <a:xfrm>
              <a:off x="3117954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K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D33B961-13A8-4DEF-82E6-FD734EDF791F}"/>
                </a:ext>
              </a:extLst>
            </p:cNvPr>
            <p:cNvSpPr/>
            <p:nvPr/>
          </p:nvSpPr>
          <p:spPr>
            <a:xfrm>
              <a:off x="4586990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b="1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6D2840A-49FC-4CEC-9139-8D8720E1FA7A}"/>
                </a:ext>
              </a:extLst>
            </p:cNvPr>
            <p:cNvSpPr/>
            <p:nvPr/>
          </p:nvSpPr>
          <p:spPr>
            <a:xfrm>
              <a:off x="6056026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d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A076BAE-0253-4B32-B404-7631199E4D51}"/>
              </a:ext>
            </a:extLst>
          </p:cNvPr>
          <p:cNvSpPr txBox="1"/>
          <p:nvPr/>
        </p:nvSpPr>
        <p:spPr>
          <a:xfrm rot="19181013">
            <a:off x="2931275" y="5315481"/>
            <a:ext cx="3987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>
                    <a:alpha val="15000"/>
                  </a:srgbClr>
                </a:solidFill>
                <a:latin typeface="Calibri" panose="020F0502020204030204"/>
              </a:rPr>
              <a:t>C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  <a:latin typeface="Calibri" panose="020F0502020204030204"/>
              </a:rPr>
              <a:t>o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  <a:latin typeface="Calibri" panose="020F0502020204030204"/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  <a:latin typeface="Calibri" panose="020F0502020204030204"/>
              </a:rPr>
              <a:t>o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  <a:latin typeface="Calibri" panose="020F0502020204030204"/>
              </a:rPr>
              <a:t>r</a:t>
            </a:r>
            <a:r>
              <a:rPr lang="en-US" sz="5400" b="1" dirty="0">
                <a:solidFill>
                  <a:prstClr val="black">
                    <a:alpha val="15000"/>
                  </a:prstClr>
                </a:solidFill>
                <a:latin typeface="Calibri" panose="020F0502020204030204"/>
              </a:rPr>
              <a:t> </a:t>
            </a:r>
            <a:r>
              <a:rPr lang="en-US" sz="5400" b="1" dirty="0">
                <a:solidFill>
                  <a:srgbClr val="FF0000">
                    <a:alpha val="15000"/>
                  </a:srgbClr>
                </a:solidFill>
                <a:latin typeface="Calibri" panose="020F0502020204030204"/>
              </a:rPr>
              <a:t>S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  <a:latin typeface="Calibri" panose="020F0502020204030204"/>
              </a:rPr>
              <a:t>p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  <a:latin typeface="Calibri" panose="020F0502020204030204"/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  <a:latin typeface="Calibri" panose="020F0502020204030204"/>
              </a:rPr>
              <a:t>a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  <a:latin typeface="Calibri" panose="020F0502020204030204"/>
              </a:rPr>
              <a:t>s</a:t>
            </a:r>
            <a:r>
              <a:rPr lang="en-US" sz="5400" b="1" dirty="0">
                <a:solidFill>
                  <a:srgbClr val="ED7D31">
                    <a:lumMod val="60000"/>
                    <a:lumOff val="40000"/>
                    <a:alpha val="15000"/>
                  </a:srgbClr>
                </a:solidFill>
                <a:latin typeface="Calibri" panose="020F0502020204030204"/>
              </a:rPr>
              <a:t>h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A1BC2CF-C751-464B-86F5-F7A51891C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13" b="92383" l="9961" r="89844">
                        <a14:foregroundMark x1="27148" y1="28906" x2="25000" y2="16406"/>
                        <a14:foregroundMark x1="22852" y1="7813" x2="22852" y2="7813"/>
                        <a14:foregroundMark x1="25977" y1="31445" x2="25977" y2="31445"/>
                        <a14:foregroundMark x1="18945" y1="19336" x2="18945" y2="19336"/>
                        <a14:foregroundMark x1="30469" y1="91211" x2="30469" y2="91211"/>
                        <a14:foregroundMark x1="44336" y1="92383" x2="44336" y2="87695"/>
                        <a14:foregroundMark x1="55664" y1="92188" x2="55469" y2="85352"/>
                        <a14:foregroundMark x1="33398" y1="87305" x2="33398" y2="86328"/>
                        <a14:foregroundMark x1="33398" y1="83594" x2="33398" y2="83594"/>
                        <a14:foregroundMark x1="33594" y1="89453" x2="33594" y2="89453"/>
                        <a14:foregroundMark x1="38672" y1="83203" x2="38672" y2="82813"/>
                        <a14:backgroundMark x1="49805" y1="90625" x2="49805" y2="90430"/>
                        <a14:backgroundMark x1="36523" y1="83594" x2="36523" y2="81445"/>
                        <a14:backgroundMark x1="36523" y1="89453" x2="36523" y2="83594"/>
                        <a14:backgroundMark x1="36523" y1="89844" x2="36523" y2="89453"/>
                        <a14:backgroundMark x1="84570" y1="86719" x2="85156" y2="66211"/>
                        <a14:backgroundMark x1="35835" y1="89453" x2="35742" y2="88867"/>
                        <a14:backgroundMark x1="36328" y1="92578" x2="35835" y2="89453"/>
                        <a14:backgroundMark x1="34766" y1="91016" x2="34766" y2="91016"/>
                        <a14:backgroundMark x1="34961" y1="87305" x2="34961" y2="86719"/>
                        <a14:backgroundMark x1="35156" y1="91211" x2="34961" y2="88281"/>
                        <a14:backgroundMark x1="35156" y1="88281" x2="35352" y2="83203"/>
                        <a14:backgroundMark x1="34570" y1="90820" x2="34570" y2="90820"/>
                        <a14:backgroundMark x1="18164" y1="88086" x2="18750" y2="76758"/>
                        <a14:backgroundMark x1="25195" y1="84375" x2="22656" y2="77539"/>
                        <a14:backgroundMark x1="25977" y1="82227" x2="25977" y2="82227"/>
                        <a14:backgroundMark x1="61133" y1="84180" x2="80078" y2="82813"/>
                        <a14:backgroundMark x1="80078" y1="82813" x2="81250" y2="82813"/>
                        <a14:backgroundMark x1="71094" y1="85742" x2="70117" y2="79492"/>
                        <a14:backgroundMark x1="63477" y1="81836" x2="62305" y2="80469"/>
                        <a14:backgroundMark x1="62305" y1="80664" x2="68555" y2="83789"/>
                        <a14:backgroundMark x1="95313" y1="82031" x2="99805" y2="85742"/>
                        <a14:backgroundMark x1="34570" y1="86328" x2="34570" y2="86328"/>
                        <a14:backgroundMark x1="34180" y1="89063" x2="34180" y2="89063"/>
                      </a14:backgroundRemoval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52967" y="-119921"/>
            <a:ext cx="4825691" cy="48256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1A1438-0549-4A66-A519-8C5E245AF4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85" y="69040"/>
            <a:ext cx="2646295" cy="15626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BF7D5E-929A-4550-9D77-43BB07C97E25}"/>
              </a:ext>
            </a:extLst>
          </p:cNvPr>
          <p:cNvSpPr txBox="1"/>
          <p:nvPr/>
        </p:nvSpPr>
        <p:spPr>
          <a:xfrm>
            <a:off x="235829" y="1527738"/>
            <a:ext cx="299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944622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9C1D9E2-53C0-4599-B914-7F5FA5C82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4" b="89916" l="8993" r="91247">
                        <a14:foregroundMark x1="8993" y1="46459" x2="8993" y2="46459"/>
                        <a14:foregroundMark x1="91247" y1="46699" x2="91247" y2="46699"/>
                        <a14:backgroundMark x1="59952" y1="88956" x2="78058" y2="77791"/>
                        <a14:backgroundMark x1="78058" y1="77791" x2="91487" y2="61465"/>
                        <a14:backgroundMark x1="35971" y1="79952" x2="35971" y2="79952"/>
                        <a14:backgroundMark x1="32014" y1="78631" x2="32014" y2="78631"/>
                        <a14:backgroundMark x1="33693" y1="78992" x2="33693" y2="78992"/>
                        <a14:backgroundMark x1="30576" y1="77791" x2="30576" y2="77791"/>
                        <a14:backgroundMark x1="28177" y1="76831" x2="28177" y2="76831"/>
                        <a14:backgroundMark x1="29137" y1="77191" x2="29137" y2="77191"/>
                        <a14:backgroundMark x1="27938" y1="76831" x2="27938" y2="76831"/>
                        <a14:backgroundMark x1="28417" y1="76831" x2="28297" y2="76831"/>
                        <a14:backgroundMark x1="27818" y1="76711" x2="27818" y2="76711"/>
                        <a14:backgroundMark x1="26739" y1="76230" x2="27218" y2="76230"/>
                        <a14:backgroundMark x1="27818" y1="76831" x2="27818" y2="76831"/>
                        <a14:backgroundMark x1="27818" y1="76711" x2="27698" y2="76591"/>
                        <a14:backgroundMark x1="27578" y1="76351" x2="29736" y2="780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51725" y="328012"/>
            <a:ext cx="5084505" cy="507840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7FD464D-4E74-45BC-90CC-D55DA0F76B9B}"/>
              </a:ext>
            </a:extLst>
          </p:cNvPr>
          <p:cNvGrpSpPr/>
          <p:nvPr/>
        </p:nvGrpSpPr>
        <p:grpSpPr>
          <a:xfrm>
            <a:off x="1626433" y="6235907"/>
            <a:ext cx="6805534" cy="929390"/>
            <a:chOff x="1633929" y="6235907"/>
            <a:chExt cx="6805534" cy="929390"/>
          </a:xfrm>
          <a:solidFill>
            <a:schemeClr val="bg1"/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2B268A0-401E-4FCF-BA74-FA5E4D22BC53}"/>
                </a:ext>
              </a:extLst>
            </p:cNvPr>
            <p:cNvSpPr/>
            <p:nvPr/>
          </p:nvSpPr>
          <p:spPr>
            <a:xfrm>
              <a:off x="1633929" y="6235907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85DE7FD-56C1-457A-99C0-E6C5CAFF0570}"/>
                </a:ext>
              </a:extLst>
            </p:cNvPr>
            <p:cNvSpPr/>
            <p:nvPr/>
          </p:nvSpPr>
          <p:spPr>
            <a:xfrm>
              <a:off x="3102965" y="6235907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e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AA864F4-697D-4B58-AF7A-DE316BF23046}"/>
                </a:ext>
              </a:extLst>
            </p:cNvPr>
            <p:cNvSpPr/>
            <p:nvPr/>
          </p:nvSpPr>
          <p:spPr>
            <a:xfrm>
              <a:off x="4572001" y="6235907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 err="1">
                  <a:solidFill>
                    <a:schemeClr val="tx1"/>
                  </a:solidFill>
                  <a:latin typeface="Arial Black" panose="020B0A04020102020204" pitchFamily="34" charset="0"/>
                </a:rPr>
                <a:t>i</a:t>
              </a:r>
              <a:endParaRPr lang="en-US" sz="5400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41EEF76-8CCB-4B46-B279-128C27DC95CE}"/>
                </a:ext>
              </a:extLst>
            </p:cNvPr>
            <p:cNvSpPr/>
            <p:nvPr/>
          </p:nvSpPr>
          <p:spPr>
            <a:xfrm>
              <a:off x="6041037" y="6235907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o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798CE12-74A6-47B5-B4D2-112BF065A756}"/>
                </a:ext>
              </a:extLst>
            </p:cNvPr>
            <p:cNvSpPr/>
            <p:nvPr/>
          </p:nvSpPr>
          <p:spPr>
            <a:xfrm>
              <a:off x="7510073" y="6235907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u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4B8666-1100-47CA-9035-B39B74CD521D}"/>
              </a:ext>
            </a:extLst>
          </p:cNvPr>
          <p:cNvGrpSpPr/>
          <p:nvPr/>
        </p:nvGrpSpPr>
        <p:grpSpPr>
          <a:xfrm>
            <a:off x="3095469" y="4557010"/>
            <a:ext cx="3867462" cy="929390"/>
            <a:chOff x="3117954" y="3421505"/>
            <a:chExt cx="3867462" cy="929390"/>
          </a:xfrm>
          <a:solidFill>
            <a:schemeClr val="bg1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7D2BAB-CA28-4AB5-80A4-A54EAC77CBEA}"/>
                </a:ext>
              </a:extLst>
            </p:cNvPr>
            <p:cNvSpPr/>
            <p:nvPr/>
          </p:nvSpPr>
          <p:spPr>
            <a:xfrm>
              <a:off x="3117954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D33B961-13A8-4DEF-82E6-FD734EDF791F}"/>
                </a:ext>
              </a:extLst>
            </p:cNvPr>
            <p:cNvSpPr/>
            <p:nvPr/>
          </p:nvSpPr>
          <p:spPr>
            <a:xfrm>
              <a:off x="4586990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b="1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6D2840A-49FC-4CEC-9139-8D8720E1FA7A}"/>
                </a:ext>
              </a:extLst>
            </p:cNvPr>
            <p:cNvSpPr/>
            <p:nvPr/>
          </p:nvSpPr>
          <p:spPr>
            <a:xfrm>
              <a:off x="6056026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t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A076BAE-0253-4B32-B404-7631199E4D51}"/>
              </a:ext>
            </a:extLst>
          </p:cNvPr>
          <p:cNvSpPr txBox="1"/>
          <p:nvPr/>
        </p:nvSpPr>
        <p:spPr>
          <a:xfrm rot="19181013">
            <a:off x="2931275" y="5315481"/>
            <a:ext cx="3987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>
                    <a:alpha val="15000"/>
                  </a:srgbClr>
                </a:solidFill>
                <a:latin typeface="Calibri" panose="020F0502020204030204"/>
              </a:rPr>
              <a:t>C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  <a:latin typeface="Calibri" panose="020F0502020204030204"/>
              </a:rPr>
              <a:t>o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  <a:latin typeface="Calibri" panose="020F0502020204030204"/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  <a:latin typeface="Calibri" panose="020F0502020204030204"/>
              </a:rPr>
              <a:t>o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  <a:latin typeface="Calibri" panose="020F0502020204030204"/>
              </a:rPr>
              <a:t>r</a:t>
            </a:r>
            <a:r>
              <a:rPr lang="en-US" sz="5400" b="1" dirty="0">
                <a:solidFill>
                  <a:prstClr val="black">
                    <a:alpha val="15000"/>
                  </a:prstClr>
                </a:solidFill>
                <a:latin typeface="Calibri" panose="020F0502020204030204"/>
              </a:rPr>
              <a:t> </a:t>
            </a:r>
            <a:r>
              <a:rPr lang="en-US" sz="5400" b="1" dirty="0">
                <a:solidFill>
                  <a:srgbClr val="FF0000">
                    <a:alpha val="15000"/>
                  </a:srgbClr>
                </a:solidFill>
                <a:latin typeface="Calibri" panose="020F0502020204030204"/>
              </a:rPr>
              <a:t>S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  <a:latin typeface="Calibri" panose="020F0502020204030204"/>
              </a:rPr>
              <a:t>p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  <a:latin typeface="Calibri" panose="020F0502020204030204"/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  <a:latin typeface="Calibri" panose="020F0502020204030204"/>
              </a:rPr>
              <a:t>a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  <a:latin typeface="Calibri" panose="020F0502020204030204"/>
              </a:rPr>
              <a:t>s</a:t>
            </a:r>
            <a:r>
              <a:rPr lang="en-US" sz="5400" b="1" dirty="0">
                <a:solidFill>
                  <a:srgbClr val="ED7D31">
                    <a:lumMod val="60000"/>
                    <a:lumOff val="40000"/>
                    <a:alpha val="15000"/>
                  </a:srgbClr>
                </a:solidFill>
                <a:latin typeface="Calibri" panose="020F0502020204030204"/>
              </a:rPr>
              <a:t>h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80A62123-C406-403A-B5D6-C5D76F246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7390" y="1955313"/>
            <a:ext cx="15621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1C1F75-B78F-4457-B4ED-5AB0155B21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85" y="69040"/>
            <a:ext cx="2646295" cy="15626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104B5D8-CE1C-46A2-96F3-BA491E246D83}"/>
              </a:ext>
            </a:extLst>
          </p:cNvPr>
          <p:cNvSpPr txBox="1"/>
          <p:nvPr/>
        </p:nvSpPr>
        <p:spPr>
          <a:xfrm>
            <a:off x="235829" y="1527738"/>
            <a:ext cx="299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751770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522</TotalTime>
  <Words>143</Words>
  <Application>Microsoft Office PowerPoint</Application>
  <PresentationFormat>Custom</PresentationFormat>
  <Paragraphs>92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Aptos Display</vt:lpstr>
      <vt:lpstr>Arial</vt:lpstr>
      <vt:lpstr>Arial Black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125</cp:revision>
  <dcterms:created xsi:type="dcterms:W3CDTF">2025-02-18T12:00:50Z</dcterms:created>
  <dcterms:modified xsi:type="dcterms:W3CDTF">2025-03-17T14:26:14Z</dcterms:modified>
</cp:coreProperties>
</file>